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30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BFB1-5F95-A242-9A18-938B918B847A}" type="datetimeFigureOut">
              <a:rPr lang="es-ES" smtClean="0"/>
              <a:t>6/9/13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EA5-714C-B249-9B2C-7DBDDEA898F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9915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BFB1-5F95-A242-9A18-938B918B847A}" type="datetimeFigureOut">
              <a:rPr lang="es-ES" smtClean="0"/>
              <a:t>6/9/13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EA5-714C-B249-9B2C-7DBDDEA898F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8958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BFB1-5F95-A242-9A18-938B918B847A}" type="datetimeFigureOut">
              <a:rPr lang="es-ES" smtClean="0"/>
              <a:t>6/9/13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EA5-714C-B249-9B2C-7DBDDEA898F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0898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BFB1-5F95-A242-9A18-938B918B847A}" type="datetimeFigureOut">
              <a:rPr lang="es-ES" smtClean="0"/>
              <a:t>6/9/13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EA5-714C-B249-9B2C-7DBDDEA898F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0680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BFB1-5F95-A242-9A18-938B918B847A}" type="datetimeFigureOut">
              <a:rPr lang="es-ES" smtClean="0"/>
              <a:t>6/9/13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EA5-714C-B249-9B2C-7DBDDEA898F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8849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BFB1-5F95-A242-9A18-938B918B847A}" type="datetimeFigureOut">
              <a:rPr lang="es-ES" smtClean="0"/>
              <a:t>6/9/13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EA5-714C-B249-9B2C-7DBDDEA898F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19309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BFB1-5F95-A242-9A18-938B918B847A}" type="datetimeFigureOut">
              <a:rPr lang="es-ES" smtClean="0"/>
              <a:t>6/9/13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EA5-714C-B249-9B2C-7DBDDEA898F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1025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BFB1-5F95-A242-9A18-938B918B847A}" type="datetimeFigureOut">
              <a:rPr lang="es-ES" smtClean="0"/>
              <a:t>6/9/13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EA5-714C-B249-9B2C-7DBDDEA898F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7878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BFB1-5F95-A242-9A18-938B918B847A}" type="datetimeFigureOut">
              <a:rPr lang="es-ES" smtClean="0"/>
              <a:t>6/9/13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EA5-714C-B249-9B2C-7DBDDEA898F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5127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BFB1-5F95-A242-9A18-938B918B847A}" type="datetimeFigureOut">
              <a:rPr lang="es-ES" smtClean="0"/>
              <a:t>6/9/13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EA5-714C-B249-9B2C-7DBDDEA898F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444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BFB1-5F95-A242-9A18-938B918B847A}" type="datetimeFigureOut">
              <a:rPr lang="es-ES" smtClean="0"/>
              <a:t>6/9/13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6DEA5-714C-B249-9B2C-7DBDDEA898F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8920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1BFB1-5F95-A242-9A18-938B918B847A}" type="datetimeFigureOut">
              <a:rPr lang="es-ES" smtClean="0"/>
              <a:t>6/9/13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6DEA5-714C-B249-9B2C-7DBDDEA898F6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2915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714706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Santillana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Victor Daniel Haro</dc:creator>
  <cp:lastModifiedBy>Victor Daniel Haro</cp:lastModifiedBy>
  <cp:revision>1</cp:revision>
  <dcterms:created xsi:type="dcterms:W3CDTF">2013-06-09T20:58:51Z</dcterms:created>
  <dcterms:modified xsi:type="dcterms:W3CDTF">2013-06-09T21:00:38Z</dcterms:modified>
</cp:coreProperties>
</file>