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1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B8E92B-263E-4B43-A92A-3EB45D9239E8}" type="doc">
      <dgm:prSet loTypeId="urn:microsoft.com/office/officeart/2005/8/layout/orgChart1" loCatId="" qsTypeId="urn:microsoft.com/office/officeart/2005/8/quickstyle/3D9" qsCatId="3D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F3F53914-40F8-6745-A9B1-EAD97DEE4890}">
      <dgm:prSet phldrT="[Texto]" custT="1"/>
      <dgm:spPr/>
      <dgm:t>
        <a:bodyPr/>
        <a:lstStyle/>
        <a:p>
          <a:r>
            <a:rPr lang="es-ES" sz="1600" dirty="0" smtClean="0"/>
            <a:t>Mapa Mental</a:t>
          </a:r>
          <a:endParaRPr lang="es-ES" sz="1600" dirty="0"/>
        </a:p>
      </dgm:t>
    </dgm:pt>
    <dgm:pt modelId="{348400D0-4768-7441-97F6-B523337F881B}" type="parTrans" cxnId="{C13E7CCF-9F41-3140-B9CF-EBB0D441A2FB}">
      <dgm:prSet/>
      <dgm:spPr/>
      <dgm:t>
        <a:bodyPr/>
        <a:lstStyle/>
        <a:p>
          <a:endParaRPr lang="es-ES" sz="1400"/>
        </a:p>
      </dgm:t>
    </dgm:pt>
    <dgm:pt modelId="{963BAAEC-BB29-5845-8C74-913F7D94E526}" type="sibTrans" cxnId="{C13E7CCF-9F41-3140-B9CF-EBB0D441A2FB}">
      <dgm:prSet/>
      <dgm:spPr/>
      <dgm:t>
        <a:bodyPr/>
        <a:lstStyle/>
        <a:p>
          <a:endParaRPr lang="es-ES" sz="1400"/>
        </a:p>
      </dgm:t>
    </dgm:pt>
    <dgm:pt modelId="{3B63C9DF-23EA-0E49-AD21-A5CE640E89AF}">
      <dgm:prSet phldrT="[Texto]" custT="1"/>
      <dgm:spPr/>
      <dgm:t>
        <a:bodyPr/>
        <a:lstStyle/>
        <a:p>
          <a:r>
            <a:rPr lang="es-ES" sz="1600" dirty="0" smtClean="0"/>
            <a:t>Manejo de información</a:t>
          </a:r>
          <a:endParaRPr lang="es-ES" sz="1600" dirty="0"/>
        </a:p>
      </dgm:t>
    </dgm:pt>
    <dgm:pt modelId="{319F469A-298D-7848-A727-0EF62BBF2FDC}" type="parTrans" cxnId="{B16149AF-D388-3B43-B271-1879490506C8}">
      <dgm:prSet/>
      <dgm:spPr/>
      <dgm:t>
        <a:bodyPr/>
        <a:lstStyle/>
        <a:p>
          <a:endParaRPr lang="es-ES" sz="1400"/>
        </a:p>
      </dgm:t>
    </dgm:pt>
    <dgm:pt modelId="{EBFFC2D5-45D9-F545-AF17-6C8E87CECEA1}" type="sibTrans" cxnId="{B16149AF-D388-3B43-B271-1879490506C8}">
      <dgm:prSet/>
      <dgm:spPr/>
      <dgm:t>
        <a:bodyPr/>
        <a:lstStyle/>
        <a:p>
          <a:endParaRPr lang="es-ES" sz="1400"/>
        </a:p>
      </dgm:t>
    </dgm:pt>
    <dgm:pt modelId="{274ACA00-DCD5-1A42-949E-5F95D925D860}">
      <dgm:prSet phldrT="[Texto]" custT="1"/>
      <dgm:spPr/>
      <dgm:t>
        <a:bodyPr/>
        <a:lstStyle/>
        <a:p>
          <a:r>
            <a:rPr lang="es-ES" sz="1600" dirty="0" smtClean="0"/>
            <a:t>Estructura</a:t>
          </a:r>
          <a:endParaRPr lang="es-ES" sz="1600" dirty="0"/>
        </a:p>
      </dgm:t>
    </dgm:pt>
    <dgm:pt modelId="{D6A18B53-8103-634A-AA71-62A885359EA9}" type="parTrans" cxnId="{77181A0F-39C2-E445-8332-A92A970B8AEF}">
      <dgm:prSet/>
      <dgm:spPr/>
      <dgm:t>
        <a:bodyPr/>
        <a:lstStyle/>
        <a:p>
          <a:endParaRPr lang="es-ES" sz="1400"/>
        </a:p>
      </dgm:t>
    </dgm:pt>
    <dgm:pt modelId="{277D81EC-9040-2244-BAF7-4FAA1CE8AB55}" type="sibTrans" cxnId="{77181A0F-39C2-E445-8332-A92A970B8AEF}">
      <dgm:prSet/>
      <dgm:spPr/>
      <dgm:t>
        <a:bodyPr/>
        <a:lstStyle/>
        <a:p>
          <a:endParaRPr lang="es-ES" sz="1400"/>
        </a:p>
      </dgm:t>
    </dgm:pt>
    <dgm:pt modelId="{4939FF47-FB20-7743-BF2F-7AF417B527E6}">
      <dgm:prSet phldrT="[Texto]" custT="1"/>
      <dgm:spPr/>
      <dgm:t>
        <a:bodyPr/>
        <a:lstStyle/>
        <a:p>
          <a:r>
            <a:rPr lang="es-ES" sz="1600" dirty="0" smtClean="0"/>
            <a:t>Usos</a:t>
          </a:r>
        </a:p>
      </dgm:t>
    </dgm:pt>
    <dgm:pt modelId="{9F0BEACA-40C7-674E-B8A3-DD6BD9877135}" type="parTrans" cxnId="{08754F9A-7D5C-BF4D-9B41-BEDD08D7CBA2}">
      <dgm:prSet/>
      <dgm:spPr/>
      <dgm:t>
        <a:bodyPr/>
        <a:lstStyle/>
        <a:p>
          <a:endParaRPr lang="es-ES" sz="1400"/>
        </a:p>
      </dgm:t>
    </dgm:pt>
    <dgm:pt modelId="{F82119A0-EF68-9845-BDA9-5B7ECCC826D7}" type="sibTrans" cxnId="{08754F9A-7D5C-BF4D-9B41-BEDD08D7CBA2}">
      <dgm:prSet/>
      <dgm:spPr/>
      <dgm:t>
        <a:bodyPr/>
        <a:lstStyle/>
        <a:p>
          <a:endParaRPr lang="es-ES" sz="1400"/>
        </a:p>
      </dgm:t>
    </dgm:pt>
    <dgm:pt modelId="{27802E43-2378-394F-B2C5-998AF81F255E}">
      <dgm:prSet phldrT="[Texto]" custT="1"/>
      <dgm:spPr/>
      <dgm:t>
        <a:bodyPr/>
        <a:lstStyle/>
        <a:p>
          <a:r>
            <a:rPr lang="es-ES" sz="1600" dirty="0" smtClean="0"/>
            <a:t>Organizar</a:t>
          </a:r>
          <a:endParaRPr lang="es-ES" sz="1600" dirty="0"/>
        </a:p>
      </dgm:t>
    </dgm:pt>
    <dgm:pt modelId="{94338E6A-1DCB-F048-9902-9CD30DA485A0}" type="parTrans" cxnId="{A39B28D0-B254-7C41-BE8E-D53FD8D44705}">
      <dgm:prSet/>
      <dgm:spPr/>
      <dgm:t>
        <a:bodyPr/>
        <a:lstStyle/>
        <a:p>
          <a:endParaRPr lang="es-ES" sz="1400"/>
        </a:p>
      </dgm:t>
    </dgm:pt>
    <dgm:pt modelId="{42DD3CC1-7ECB-DD47-8A5C-44ED78617EDF}" type="sibTrans" cxnId="{A39B28D0-B254-7C41-BE8E-D53FD8D44705}">
      <dgm:prSet/>
      <dgm:spPr/>
      <dgm:t>
        <a:bodyPr/>
        <a:lstStyle/>
        <a:p>
          <a:endParaRPr lang="es-ES" sz="1400"/>
        </a:p>
      </dgm:t>
    </dgm:pt>
    <dgm:pt modelId="{A4117196-0BAF-4E48-8015-857276411B6E}">
      <dgm:prSet phldrT="[Texto]" custT="1"/>
      <dgm:spPr/>
      <dgm:t>
        <a:bodyPr/>
        <a:lstStyle/>
        <a:p>
          <a:r>
            <a:rPr lang="es-ES" sz="1600" dirty="0" smtClean="0"/>
            <a:t>Jerarquizar</a:t>
          </a:r>
          <a:endParaRPr lang="es-ES" sz="1600" dirty="0"/>
        </a:p>
      </dgm:t>
    </dgm:pt>
    <dgm:pt modelId="{3C0839C6-EC81-C54A-A43A-E845566C9EA7}" type="parTrans" cxnId="{D5E59415-2E73-E748-B12C-5D78E58C7874}">
      <dgm:prSet/>
      <dgm:spPr/>
      <dgm:t>
        <a:bodyPr/>
        <a:lstStyle/>
        <a:p>
          <a:endParaRPr lang="es-ES" sz="1400"/>
        </a:p>
      </dgm:t>
    </dgm:pt>
    <dgm:pt modelId="{8A67D897-28CF-1548-A795-6A06D9C97FBA}" type="sibTrans" cxnId="{D5E59415-2E73-E748-B12C-5D78E58C7874}">
      <dgm:prSet/>
      <dgm:spPr/>
      <dgm:t>
        <a:bodyPr/>
        <a:lstStyle/>
        <a:p>
          <a:endParaRPr lang="es-ES" sz="1400"/>
        </a:p>
      </dgm:t>
    </dgm:pt>
    <dgm:pt modelId="{4AA5EB57-C870-DC4F-9949-03164B04B3F8}">
      <dgm:prSet phldrT="[Texto]" custT="1"/>
      <dgm:spPr/>
      <dgm:t>
        <a:bodyPr/>
        <a:lstStyle/>
        <a:p>
          <a:r>
            <a:rPr lang="es-ES" sz="1600" dirty="0" smtClean="0"/>
            <a:t>Mostrar</a:t>
          </a:r>
          <a:endParaRPr lang="es-ES" sz="1600" dirty="0"/>
        </a:p>
      </dgm:t>
    </dgm:pt>
    <dgm:pt modelId="{9202DE31-C2E5-7144-994C-030CA0E5C7C2}" type="parTrans" cxnId="{1408F976-777F-E64B-8596-A74F865C6DFE}">
      <dgm:prSet/>
      <dgm:spPr/>
      <dgm:t>
        <a:bodyPr/>
        <a:lstStyle/>
        <a:p>
          <a:endParaRPr lang="es-ES" sz="1400"/>
        </a:p>
      </dgm:t>
    </dgm:pt>
    <dgm:pt modelId="{97E32344-5177-0244-859E-F92DA5E67B44}" type="sibTrans" cxnId="{1408F976-777F-E64B-8596-A74F865C6DFE}">
      <dgm:prSet/>
      <dgm:spPr/>
      <dgm:t>
        <a:bodyPr/>
        <a:lstStyle/>
        <a:p>
          <a:endParaRPr lang="es-ES" sz="1400"/>
        </a:p>
      </dgm:t>
    </dgm:pt>
    <dgm:pt modelId="{A7440FCD-068B-AD4E-A575-38FFFE2D541D}">
      <dgm:prSet phldrT="[Texto]" custT="1"/>
      <dgm:spPr/>
      <dgm:t>
        <a:bodyPr/>
        <a:lstStyle/>
        <a:p>
          <a:r>
            <a:rPr lang="es-ES" sz="1600" dirty="0" smtClean="0"/>
            <a:t>Conceptos</a:t>
          </a:r>
          <a:endParaRPr lang="es-ES" sz="1600" dirty="0"/>
        </a:p>
      </dgm:t>
    </dgm:pt>
    <dgm:pt modelId="{BE22E9CF-82D4-3845-A3EA-CA5A7D947E49}" type="parTrans" cxnId="{6CFE6E69-DA70-8549-955A-9EC253A01141}">
      <dgm:prSet/>
      <dgm:spPr/>
      <dgm:t>
        <a:bodyPr/>
        <a:lstStyle/>
        <a:p>
          <a:endParaRPr lang="es-ES" sz="1400"/>
        </a:p>
      </dgm:t>
    </dgm:pt>
    <dgm:pt modelId="{1CFD100A-E2E7-B744-ADC0-2316180BED95}" type="sibTrans" cxnId="{6CFE6E69-DA70-8549-955A-9EC253A01141}">
      <dgm:prSet/>
      <dgm:spPr/>
      <dgm:t>
        <a:bodyPr/>
        <a:lstStyle/>
        <a:p>
          <a:endParaRPr lang="es-ES" sz="1400"/>
        </a:p>
      </dgm:t>
    </dgm:pt>
    <dgm:pt modelId="{65941469-4329-874E-AA08-2310B9A52D81}">
      <dgm:prSet phldrT="[Texto]" custT="1"/>
      <dgm:spPr/>
      <dgm:t>
        <a:bodyPr/>
        <a:lstStyle/>
        <a:p>
          <a:r>
            <a:rPr lang="es-ES" sz="1600" dirty="0" smtClean="0"/>
            <a:t>Imágenes</a:t>
          </a:r>
          <a:endParaRPr lang="es-ES" sz="1600" dirty="0"/>
        </a:p>
      </dgm:t>
    </dgm:pt>
    <dgm:pt modelId="{86A2170D-D3F0-9D45-9934-4D0E93F92433}" type="parTrans" cxnId="{DBEFF365-0876-6D40-9C4A-110BB3E0B520}">
      <dgm:prSet/>
      <dgm:spPr/>
      <dgm:t>
        <a:bodyPr/>
        <a:lstStyle/>
        <a:p>
          <a:endParaRPr lang="es-ES" sz="1400"/>
        </a:p>
      </dgm:t>
    </dgm:pt>
    <dgm:pt modelId="{2C482CA6-7769-F14E-98D1-874B24016341}" type="sibTrans" cxnId="{DBEFF365-0876-6D40-9C4A-110BB3E0B520}">
      <dgm:prSet/>
      <dgm:spPr/>
      <dgm:t>
        <a:bodyPr/>
        <a:lstStyle/>
        <a:p>
          <a:endParaRPr lang="es-ES" sz="1400"/>
        </a:p>
      </dgm:t>
    </dgm:pt>
    <dgm:pt modelId="{80F660C0-FC4C-3D48-B3E0-27981BC031E6}">
      <dgm:prSet phldrT="[Texto]" custT="1"/>
      <dgm:spPr/>
      <dgm:t>
        <a:bodyPr/>
        <a:lstStyle/>
        <a:p>
          <a:r>
            <a:rPr lang="es-ES" sz="1600" dirty="0" smtClean="0"/>
            <a:t>Lluvia de ideas</a:t>
          </a:r>
        </a:p>
      </dgm:t>
    </dgm:pt>
    <dgm:pt modelId="{59D4BF27-2213-8941-BBAE-D932B8D34C7D}" type="parTrans" cxnId="{C56CF222-297A-DB44-A915-32BF4ED69D10}">
      <dgm:prSet/>
      <dgm:spPr/>
      <dgm:t>
        <a:bodyPr/>
        <a:lstStyle/>
        <a:p>
          <a:endParaRPr lang="es-ES" sz="1400"/>
        </a:p>
      </dgm:t>
    </dgm:pt>
    <dgm:pt modelId="{76E08DCD-5C5C-284C-A730-9093095AF3E2}" type="sibTrans" cxnId="{C56CF222-297A-DB44-A915-32BF4ED69D10}">
      <dgm:prSet/>
      <dgm:spPr/>
      <dgm:t>
        <a:bodyPr/>
        <a:lstStyle/>
        <a:p>
          <a:endParaRPr lang="es-ES" sz="1400"/>
        </a:p>
      </dgm:t>
    </dgm:pt>
    <dgm:pt modelId="{AD38EB79-13A6-0C4B-AD74-60BED156EBF2}">
      <dgm:prSet phldrT="[Texto]" custT="1"/>
      <dgm:spPr/>
      <dgm:t>
        <a:bodyPr/>
        <a:lstStyle/>
        <a:p>
          <a:r>
            <a:rPr lang="es-ES" sz="1600" dirty="0" smtClean="0"/>
            <a:t>Sintetizar textos</a:t>
          </a:r>
        </a:p>
      </dgm:t>
    </dgm:pt>
    <dgm:pt modelId="{C99F65B4-1EE3-4641-AFBF-7AEF86ECC701}" type="parTrans" cxnId="{D424E412-A4DE-3540-8DF9-0B104D7C137F}">
      <dgm:prSet/>
      <dgm:spPr/>
      <dgm:t>
        <a:bodyPr/>
        <a:lstStyle/>
        <a:p>
          <a:endParaRPr lang="es-ES" sz="1400"/>
        </a:p>
      </dgm:t>
    </dgm:pt>
    <dgm:pt modelId="{1E897E46-1867-F749-AD09-6E8F0D8B9B7E}" type="sibTrans" cxnId="{D424E412-A4DE-3540-8DF9-0B104D7C137F}">
      <dgm:prSet/>
      <dgm:spPr/>
      <dgm:t>
        <a:bodyPr/>
        <a:lstStyle/>
        <a:p>
          <a:endParaRPr lang="es-ES" sz="1400"/>
        </a:p>
      </dgm:t>
    </dgm:pt>
    <dgm:pt modelId="{12615A66-DA9F-0644-BEC6-36383846A496}">
      <dgm:prSet phldrT="[Texto]" custT="1"/>
      <dgm:spPr/>
      <dgm:t>
        <a:bodyPr/>
        <a:lstStyle/>
        <a:p>
          <a:r>
            <a:rPr lang="es-ES" sz="1600" dirty="0" smtClean="0"/>
            <a:t>Guión </a:t>
          </a:r>
          <a:r>
            <a:rPr lang="es-ES" sz="1600" smtClean="0"/>
            <a:t>para estudio</a:t>
          </a:r>
          <a:endParaRPr lang="es-ES" sz="1600" dirty="0" smtClean="0"/>
        </a:p>
      </dgm:t>
    </dgm:pt>
    <dgm:pt modelId="{486750DD-1B29-B547-AAD7-1EFEEE7FD9B0}" type="parTrans" cxnId="{9EBD3EA4-79BB-744A-85F7-6679BC11F0DD}">
      <dgm:prSet/>
      <dgm:spPr/>
      <dgm:t>
        <a:bodyPr/>
        <a:lstStyle/>
        <a:p>
          <a:endParaRPr lang="es-ES" sz="1400"/>
        </a:p>
      </dgm:t>
    </dgm:pt>
    <dgm:pt modelId="{1CE5BF49-DA75-A348-AC8B-3732A06D9B7C}" type="sibTrans" cxnId="{9EBD3EA4-79BB-744A-85F7-6679BC11F0DD}">
      <dgm:prSet/>
      <dgm:spPr/>
      <dgm:t>
        <a:bodyPr/>
        <a:lstStyle/>
        <a:p>
          <a:endParaRPr lang="es-ES" sz="1400"/>
        </a:p>
      </dgm:t>
    </dgm:pt>
    <dgm:pt modelId="{12010651-726F-824C-8392-B881B37BBD3C}">
      <dgm:prSet phldrT="[Texto]" custT="1"/>
      <dgm:spPr/>
      <dgm:t>
        <a:bodyPr/>
        <a:lstStyle/>
        <a:p>
          <a:r>
            <a:rPr lang="es-ES" sz="1600" dirty="0" smtClean="0"/>
            <a:t>Palabras enlace</a:t>
          </a:r>
          <a:endParaRPr lang="es-ES" sz="1600" dirty="0"/>
        </a:p>
      </dgm:t>
    </dgm:pt>
    <dgm:pt modelId="{3A9C8569-986A-624A-AB01-DF805CD55E50}" type="parTrans" cxnId="{10C6A03E-7C7E-1542-8961-2734E55F1C29}">
      <dgm:prSet/>
      <dgm:spPr/>
      <dgm:t>
        <a:bodyPr/>
        <a:lstStyle/>
        <a:p>
          <a:endParaRPr lang="es-ES"/>
        </a:p>
      </dgm:t>
    </dgm:pt>
    <dgm:pt modelId="{53F12229-8D5A-3542-A3B7-C05110D9FCA5}" type="sibTrans" cxnId="{10C6A03E-7C7E-1542-8961-2734E55F1C29}">
      <dgm:prSet/>
      <dgm:spPr/>
      <dgm:t>
        <a:bodyPr/>
        <a:lstStyle/>
        <a:p>
          <a:endParaRPr lang="es-ES"/>
        </a:p>
      </dgm:t>
    </dgm:pt>
    <dgm:pt modelId="{4384ACE6-8877-2940-971E-E00D57BA35BB}" type="pres">
      <dgm:prSet presAssocID="{AFB8E92B-263E-4B43-A92A-3EB45D9239E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30BAE16F-704C-E943-AB73-291DDA62CB8F}" type="pres">
      <dgm:prSet presAssocID="{F3F53914-40F8-6745-A9B1-EAD97DEE4890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4B9FEC-9475-2C40-9988-9686A5166BAC}" type="pres">
      <dgm:prSet presAssocID="{F3F53914-40F8-6745-A9B1-EAD97DEE4890}" presName="rootComposite1" presStyleCnt="0"/>
      <dgm:spPr/>
      <dgm:t>
        <a:bodyPr/>
        <a:lstStyle/>
        <a:p>
          <a:endParaRPr lang="es-ES"/>
        </a:p>
      </dgm:t>
    </dgm:pt>
    <dgm:pt modelId="{D9E41B2D-10C0-9D4C-8837-BFAC2798FE34}" type="pres">
      <dgm:prSet presAssocID="{F3F53914-40F8-6745-A9B1-EAD97DEE489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7B9F60-9DC0-194E-9743-F383C4E8DD47}" type="pres">
      <dgm:prSet presAssocID="{F3F53914-40F8-6745-A9B1-EAD97DEE4890}" presName="rootConnector1" presStyleLbl="node1" presStyleIdx="0" presStyleCnt="0"/>
      <dgm:spPr/>
      <dgm:t>
        <a:bodyPr/>
        <a:lstStyle/>
        <a:p>
          <a:endParaRPr lang="es-ES"/>
        </a:p>
      </dgm:t>
    </dgm:pt>
    <dgm:pt modelId="{E7B0ED08-C946-3D46-BF90-FD0915F24679}" type="pres">
      <dgm:prSet presAssocID="{F3F53914-40F8-6745-A9B1-EAD97DEE4890}" presName="hierChild2" presStyleCnt="0"/>
      <dgm:spPr/>
      <dgm:t>
        <a:bodyPr/>
        <a:lstStyle/>
        <a:p>
          <a:endParaRPr lang="es-ES"/>
        </a:p>
      </dgm:t>
    </dgm:pt>
    <dgm:pt modelId="{F875B6BB-62A4-1E43-B71E-0B62078D92AC}" type="pres">
      <dgm:prSet presAssocID="{319F469A-298D-7848-A727-0EF62BBF2FDC}" presName="Name37" presStyleLbl="parChTrans1D2" presStyleIdx="0" presStyleCnt="3"/>
      <dgm:spPr/>
      <dgm:t>
        <a:bodyPr/>
        <a:lstStyle/>
        <a:p>
          <a:endParaRPr lang="es-ES"/>
        </a:p>
      </dgm:t>
    </dgm:pt>
    <dgm:pt modelId="{D08D11A0-7724-4745-A42D-D11F70AB38E8}" type="pres">
      <dgm:prSet presAssocID="{3B63C9DF-23EA-0E49-AD21-A5CE640E89A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16E6C1E-7196-6C48-857E-613FB9B635C3}" type="pres">
      <dgm:prSet presAssocID="{3B63C9DF-23EA-0E49-AD21-A5CE640E89AF}" presName="rootComposite" presStyleCnt="0"/>
      <dgm:spPr/>
      <dgm:t>
        <a:bodyPr/>
        <a:lstStyle/>
        <a:p>
          <a:endParaRPr lang="es-ES"/>
        </a:p>
      </dgm:t>
    </dgm:pt>
    <dgm:pt modelId="{5E41B06F-2E6B-6E48-B34D-3F2AFC2D2907}" type="pres">
      <dgm:prSet presAssocID="{3B63C9DF-23EA-0E49-AD21-A5CE640E89A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FE064A-9E37-8C4D-91CA-7566E4FDE5ED}" type="pres">
      <dgm:prSet presAssocID="{3B63C9DF-23EA-0E49-AD21-A5CE640E89AF}" presName="rootConnector" presStyleLbl="node2" presStyleIdx="0" presStyleCnt="3"/>
      <dgm:spPr/>
      <dgm:t>
        <a:bodyPr/>
        <a:lstStyle/>
        <a:p>
          <a:endParaRPr lang="es-ES"/>
        </a:p>
      </dgm:t>
    </dgm:pt>
    <dgm:pt modelId="{31D85C0E-C2CA-1E42-BAF3-F0110384E8F6}" type="pres">
      <dgm:prSet presAssocID="{3B63C9DF-23EA-0E49-AD21-A5CE640E89AF}" presName="hierChild4" presStyleCnt="0"/>
      <dgm:spPr/>
      <dgm:t>
        <a:bodyPr/>
        <a:lstStyle/>
        <a:p>
          <a:endParaRPr lang="es-ES"/>
        </a:p>
      </dgm:t>
    </dgm:pt>
    <dgm:pt modelId="{248CE8A1-6CE2-A746-AB8F-D1CF1E9C97EC}" type="pres">
      <dgm:prSet presAssocID="{94338E6A-1DCB-F048-9902-9CD30DA485A0}" presName="Name37" presStyleLbl="parChTrans1D3" presStyleIdx="0" presStyleCnt="9"/>
      <dgm:spPr/>
      <dgm:t>
        <a:bodyPr/>
        <a:lstStyle/>
        <a:p>
          <a:endParaRPr lang="es-ES"/>
        </a:p>
      </dgm:t>
    </dgm:pt>
    <dgm:pt modelId="{25805575-5DC1-0E42-8739-6B95310E7EED}" type="pres">
      <dgm:prSet presAssocID="{27802E43-2378-394F-B2C5-998AF81F255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EBA1F67-62D3-B943-90AD-ED47B09A2E7C}" type="pres">
      <dgm:prSet presAssocID="{27802E43-2378-394F-B2C5-998AF81F255E}" presName="rootComposite" presStyleCnt="0"/>
      <dgm:spPr/>
      <dgm:t>
        <a:bodyPr/>
        <a:lstStyle/>
        <a:p>
          <a:endParaRPr lang="es-ES"/>
        </a:p>
      </dgm:t>
    </dgm:pt>
    <dgm:pt modelId="{425FC066-AFB8-7C41-AABE-3DC7C2CCDAA8}" type="pres">
      <dgm:prSet presAssocID="{27802E43-2378-394F-B2C5-998AF81F255E}" presName="rootText" presStyleLbl="node3" presStyleIdx="0" presStyleCnt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4FBD009-3C04-6948-AD2F-A0A2609676BE}" type="pres">
      <dgm:prSet presAssocID="{27802E43-2378-394F-B2C5-998AF81F255E}" presName="rootConnector" presStyleLbl="node3" presStyleIdx="0" presStyleCnt="9"/>
      <dgm:spPr/>
      <dgm:t>
        <a:bodyPr/>
        <a:lstStyle/>
        <a:p>
          <a:endParaRPr lang="es-ES"/>
        </a:p>
      </dgm:t>
    </dgm:pt>
    <dgm:pt modelId="{EE4D4A84-4420-A541-9E99-5B2C5AAE201A}" type="pres">
      <dgm:prSet presAssocID="{27802E43-2378-394F-B2C5-998AF81F255E}" presName="hierChild4" presStyleCnt="0"/>
      <dgm:spPr/>
      <dgm:t>
        <a:bodyPr/>
        <a:lstStyle/>
        <a:p>
          <a:endParaRPr lang="es-ES"/>
        </a:p>
      </dgm:t>
    </dgm:pt>
    <dgm:pt modelId="{6B71023A-9209-CA40-84E3-B0E33C4C1A07}" type="pres">
      <dgm:prSet presAssocID="{27802E43-2378-394F-B2C5-998AF81F255E}" presName="hierChild5" presStyleCnt="0"/>
      <dgm:spPr/>
      <dgm:t>
        <a:bodyPr/>
        <a:lstStyle/>
        <a:p>
          <a:endParaRPr lang="es-ES"/>
        </a:p>
      </dgm:t>
    </dgm:pt>
    <dgm:pt modelId="{82050BCE-8FE7-5948-82DD-2D34450175FD}" type="pres">
      <dgm:prSet presAssocID="{3C0839C6-EC81-C54A-A43A-E845566C9EA7}" presName="Name37" presStyleLbl="parChTrans1D3" presStyleIdx="1" presStyleCnt="9"/>
      <dgm:spPr/>
      <dgm:t>
        <a:bodyPr/>
        <a:lstStyle/>
        <a:p>
          <a:endParaRPr lang="es-ES"/>
        </a:p>
      </dgm:t>
    </dgm:pt>
    <dgm:pt modelId="{35D8F0C5-8719-CB4A-96DA-CC74DB2FE030}" type="pres">
      <dgm:prSet presAssocID="{A4117196-0BAF-4E48-8015-857276411B6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45A50D8-CB7C-CE4A-A22B-44C1D5254838}" type="pres">
      <dgm:prSet presAssocID="{A4117196-0BAF-4E48-8015-857276411B6E}" presName="rootComposite" presStyleCnt="0"/>
      <dgm:spPr/>
      <dgm:t>
        <a:bodyPr/>
        <a:lstStyle/>
        <a:p>
          <a:endParaRPr lang="es-ES"/>
        </a:p>
      </dgm:t>
    </dgm:pt>
    <dgm:pt modelId="{86DF1204-2B6E-E348-8CCA-96C6EA62B079}" type="pres">
      <dgm:prSet presAssocID="{A4117196-0BAF-4E48-8015-857276411B6E}" presName="rootText" presStyleLbl="node3" presStyleIdx="1" presStyleCnt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43F5504-D065-F448-A883-B844D8780018}" type="pres">
      <dgm:prSet presAssocID="{A4117196-0BAF-4E48-8015-857276411B6E}" presName="rootConnector" presStyleLbl="node3" presStyleIdx="1" presStyleCnt="9"/>
      <dgm:spPr/>
      <dgm:t>
        <a:bodyPr/>
        <a:lstStyle/>
        <a:p>
          <a:endParaRPr lang="es-ES"/>
        </a:p>
      </dgm:t>
    </dgm:pt>
    <dgm:pt modelId="{13885D05-D03B-2441-9E27-B70080105E18}" type="pres">
      <dgm:prSet presAssocID="{A4117196-0BAF-4E48-8015-857276411B6E}" presName="hierChild4" presStyleCnt="0"/>
      <dgm:spPr/>
      <dgm:t>
        <a:bodyPr/>
        <a:lstStyle/>
        <a:p>
          <a:endParaRPr lang="es-ES"/>
        </a:p>
      </dgm:t>
    </dgm:pt>
    <dgm:pt modelId="{6DA2EC57-C6EA-3C41-BB73-AFDEDD24A550}" type="pres">
      <dgm:prSet presAssocID="{A4117196-0BAF-4E48-8015-857276411B6E}" presName="hierChild5" presStyleCnt="0"/>
      <dgm:spPr/>
      <dgm:t>
        <a:bodyPr/>
        <a:lstStyle/>
        <a:p>
          <a:endParaRPr lang="es-ES"/>
        </a:p>
      </dgm:t>
    </dgm:pt>
    <dgm:pt modelId="{E6D480B1-586D-1D41-91D0-ECDE83BCA15F}" type="pres">
      <dgm:prSet presAssocID="{9202DE31-C2E5-7144-994C-030CA0E5C7C2}" presName="Name37" presStyleLbl="parChTrans1D3" presStyleIdx="2" presStyleCnt="9"/>
      <dgm:spPr/>
      <dgm:t>
        <a:bodyPr/>
        <a:lstStyle/>
        <a:p>
          <a:endParaRPr lang="es-ES"/>
        </a:p>
      </dgm:t>
    </dgm:pt>
    <dgm:pt modelId="{0DD97026-12C0-2640-94D5-8D5AECA0ED05}" type="pres">
      <dgm:prSet presAssocID="{4AA5EB57-C870-DC4F-9949-03164B04B3F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DBBA97C-855C-3C4B-9B17-C63AFAC94E9B}" type="pres">
      <dgm:prSet presAssocID="{4AA5EB57-C870-DC4F-9949-03164B04B3F8}" presName="rootComposite" presStyleCnt="0"/>
      <dgm:spPr/>
      <dgm:t>
        <a:bodyPr/>
        <a:lstStyle/>
        <a:p>
          <a:endParaRPr lang="es-ES"/>
        </a:p>
      </dgm:t>
    </dgm:pt>
    <dgm:pt modelId="{50770C09-FF02-E64A-BE5D-0A9070B8C0EE}" type="pres">
      <dgm:prSet presAssocID="{4AA5EB57-C870-DC4F-9949-03164B04B3F8}" presName="rootText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2AF509-BB22-2149-A400-12972663EAA1}" type="pres">
      <dgm:prSet presAssocID="{4AA5EB57-C870-DC4F-9949-03164B04B3F8}" presName="rootConnector" presStyleLbl="node3" presStyleIdx="2" presStyleCnt="9"/>
      <dgm:spPr/>
      <dgm:t>
        <a:bodyPr/>
        <a:lstStyle/>
        <a:p>
          <a:endParaRPr lang="es-ES"/>
        </a:p>
      </dgm:t>
    </dgm:pt>
    <dgm:pt modelId="{58DE34E3-624D-384B-B259-EB319B6B6F69}" type="pres">
      <dgm:prSet presAssocID="{4AA5EB57-C870-DC4F-9949-03164B04B3F8}" presName="hierChild4" presStyleCnt="0"/>
      <dgm:spPr/>
      <dgm:t>
        <a:bodyPr/>
        <a:lstStyle/>
        <a:p>
          <a:endParaRPr lang="es-ES"/>
        </a:p>
      </dgm:t>
    </dgm:pt>
    <dgm:pt modelId="{2782421C-3EDB-F847-8011-B17716F19F52}" type="pres">
      <dgm:prSet presAssocID="{4AA5EB57-C870-DC4F-9949-03164B04B3F8}" presName="hierChild5" presStyleCnt="0"/>
      <dgm:spPr/>
      <dgm:t>
        <a:bodyPr/>
        <a:lstStyle/>
        <a:p>
          <a:endParaRPr lang="es-ES"/>
        </a:p>
      </dgm:t>
    </dgm:pt>
    <dgm:pt modelId="{8A40C580-1517-424B-81F9-03956956602B}" type="pres">
      <dgm:prSet presAssocID="{3B63C9DF-23EA-0E49-AD21-A5CE640E89AF}" presName="hierChild5" presStyleCnt="0"/>
      <dgm:spPr/>
      <dgm:t>
        <a:bodyPr/>
        <a:lstStyle/>
        <a:p>
          <a:endParaRPr lang="es-ES"/>
        </a:p>
      </dgm:t>
    </dgm:pt>
    <dgm:pt modelId="{E0F15658-CDA5-9947-AECF-DC4E9E4301D1}" type="pres">
      <dgm:prSet presAssocID="{D6A18B53-8103-634A-AA71-62A885359EA9}" presName="Name37" presStyleLbl="parChTrans1D2" presStyleIdx="1" presStyleCnt="3"/>
      <dgm:spPr/>
      <dgm:t>
        <a:bodyPr/>
        <a:lstStyle/>
        <a:p>
          <a:endParaRPr lang="es-ES"/>
        </a:p>
      </dgm:t>
    </dgm:pt>
    <dgm:pt modelId="{238B7F2D-8872-C842-9FEA-187A23D4183C}" type="pres">
      <dgm:prSet presAssocID="{274ACA00-DCD5-1A42-949E-5F95D925D86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F8DA61D-EDE8-9D4C-8844-EF1553168C6D}" type="pres">
      <dgm:prSet presAssocID="{274ACA00-DCD5-1A42-949E-5F95D925D860}" presName="rootComposite" presStyleCnt="0"/>
      <dgm:spPr/>
      <dgm:t>
        <a:bodyPr/>
        <a:lstStyle/>
        <a:p>
          <a:endParaRPr lang="es-ES"/>
        </a:p>
      </dgm:t>
    </dgm:pt>
    <dgm:pt modelId="{6CF68EB9-96B6-5646-B831-1EEBF3296FC3}" type="pres">
      <dgm:prSet presAssocID="{274ACA00-DCD5-1A42-949E-5F95D925D8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64902F8-4F77-4541-8725-5B90BBC9D801}" type="pres">
      <dgm:prSet presAssocID="{274ACA00-DCD5-1A42-949E-5F95D925D860}" presName="rootConnector" presStyleLbl="node2" presStyleIdx="1" presStyleCnt="3"/>
      <dgm:spPr/>
      <dgm:t>
        <a:bodyPr/>
        <a:lstStyle/>
        <a:p>
          <a:endParaRPr lang="es-ES"/>
        </a:p>
      </dgm:t>
    </dgm:pt>
    <dgm:pt modelId="{F632912F-A426-464B-93DD-575E45454C29}" type="pres">
      <dgm:prSet presAssocID="{274ACA00-DCD5-1A42-949E-5F95D925D860}" presName="hierChild4" presStyleCnt="0"/>
      <dgm:spPr/>
      <dgm:t>
        <a:bodyPr/>
        <a:lstStyle/>
        <a:p>
          <a:endParaRPr lang="es-ES"/>
        </a:p>
      </dgm:t>
    </dgm:pt>
    <dgm:pt modelId="{CA86889B-19EE-104C-B54B-89B584B78545}" type="pres">
      <dgm:prSet presAssocID="{BE22E9CF-82D4-3845-A3EA-CA5A7D947E49}" presName="Name37" presStyleLbl="parChTrans1D3" presStyleIdx="3" presStyleCnt="9"/>
      <dgm:spPr/>
      <dgm:t>
        <a:bodyPr/>
        <a:lstStyle/>
        <a:p>
          <a:endParaRPr lang="es-ES"/>
        </a:p>
      </dgm:t>
    </dgm:pt>
    <dgm:pt modelId="{9E01C634-5DDA-5A47-A98E-CA4CA1EDBCD9}" type="pres">
      <dgm:prSet presAssocID="{A7440FCD-068B-AD4E-A575-38FFFE2D541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6E6A566-6577-A241-AF75-2464963D1F4D}" type="pres">
      <dgm:prSet presAssocID="{A7440FCD-068B-AD4E-A575-38FFFE2D541D}" presName="rootComposite" presStyleCnt="0"/>
      <dgm:spPr/>
      <dgm:t>
        <a:bodyPr/>
        <a:lstStyle/>
        <a:p>
          <a:endParaRPr lang="es-ES"/>
        </a:p>
      </dgm:t>
    </dgm:pt>
    <dgm:pt modelId="{A04ACB8E-BA56-004D-80A9-204609D94D00}" type="pres">
      <dgm:prSet presAssocID="{A7440FCD-068B-AD4E-A575-38FFFE2D541D}" presName="rootText" presStyleLbl="node3" presStyleIdx="3" presStyleCnt="9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DE3942-B508-0D45-A201-FA4DA627A0B9}" type="pres">
      <dgm:prSet presAssocID="{A7440FCD-068B-AD4E-A575-38FFFE2D541D}" presName="rootConnector" presStyleLbl="node3" presStyleIdx="3" presStyleCnt="9"/>
      <dgm:spPr/>
      <dgm:t>
        <a:bodyPr/>
        <a:lstStyle/>
        <a:p>
          <a:endParaRPr lang="es-ES"/>
        </a:p>
      </dgm:t>
    </dgm:pt>
    <dgm:pt modelId="{8FD5B14B-D2DD-D24C-A724-E6217097CA68}" type="pres">
      <dgm:prSet presAssocID="{A7440FCD-068B-AD4E-A575-38FFFE2D541D}" presName="hierChild4" presStyleCnt="0"/>
      <dgm:spPr/>
      <dgm:t>
        <a:bodyPr/>
        <a:lstStyle/>
        <a:p>
          <a:endParaRPr lang="es-ES"/>
        </a:p>
      </dgm:t>
    </dgm:pt>
    <dgm:pt modelId="{02AACF61-39D0-174D-A255-B2CB3F2DCBD1}" type="pres">
      <dgm:prSet presAssocID="{A7440FCD-068B-AD4E-A575-38FFFE2D541D}" presName="hierChild5" presStyleCnt="0"/>
      <dgm:spPr/>
      <dgm:t>
        <a:bodyPr/>
        <a:lstStyle/>
        <a:p>
          <a:endParaRPr lang="es-ES"/>
        </a:p>
      </dgm:t>
    </dgm:pt>
    <dgm:pt modelId="{F16541E9-9A55-7941-82A2-CCFD1E5662D6}" type="pres">
      <dgm:prSet presAssocID="{86A2170D-D3F0-9D45-9934-4D0E93F92433}" presName="Name37" presStyleLbl="parChTrans1D3" presStyleIdx="4" presStyleCnt="9"/>
      <dgm:spPr/>
      <dgm:t>
        <a:bodyPr/>
        <a:lstStyle/>
        <a:p>
          <a:endParaRPr lang="es-ES"/>
        </a:p>
      </dgm:t>
    </dgm:pt>
    <dgm:pt modelId="{CD96E325-2613-4D4E-A2E5-642BE96CF098}" type="pres">
      <dgm:prSet presAssocID="{65941469-4329-874E-AA08-2310B9A52D81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B259AE1-EADB-D043-AE4B-C8C2A9A44BC3}" type="pres">
      <dgm:prSet presAssocID="{65941469-4329-874E-AA08-2310B9A52D81}" presName="rootComposite" presStyleCnt="0"/>
      <dgm:spPr/>
      <dgm:t>
        <a:bodyPr/>
        <a:lstStyle/>
        <a:p>
          <a:endParaRPr lang="es-ES"/>
        </a:p>
      </dgm:t>
    </dgm:pt>
    <dgm:pt modelId="{1CB2EED5-A0B9-FA42-8876-E06C13EBF29D}" type="pres">
      <dgm:prSet presAssocID="{65941469-4329-874E-AA08-2310B9A52D81}" presName="rootText" presStyleLbl="node3" presStyleIdx="4" presStyleCnt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CFEED0F-6FD0-B344-A571-8E06A6916A90}" type="pres">
      <dgm:prSet presAssocID="{65941469-4329-874E-AA08-2310B9A52D81}" presName="rootConnector" presStyleLbl="node3" presStyleIdx="4" presStyleCnt="9"/>
      <dgm:spPr/>
      <dgm:t>
        <a:bodyPr/>
        <a:lstStyle/>
        <a:p>
          <a:endParaRPr lang="es-ES"/>
        </a:p>
      </dgm:t>
    </dgm:pt>
    <dgm:pt modelId="{BBA524A2-763A-C94A-BDAD-C85EDB853D3A}" type="pres">
      <dgm:prSet presAssocID="{65941469-4329-874E-AA08-2310B9A52D81}" presName="hierChild4" presStyleCnt="0"/>
      <dgm:spPr/>
      <dgm:t>
        <a:bodyPr/>
        <a:lstStyle/>
        <a:p>
          <a:endParaRPr lang="es-ES"/>
        </a:p>
      </dgm:t>
    </dgm:pt>
    <dgm:pt modelId="{B46C556E-8594-414E-88DB-06800A62E8B1}" type="pres">
      <dgm:prSet presAssocID="{65941469-4329-874E-AA08-2310B9A52D81}" presName="hierChild5" presStyleCnt="0"/>
      <dgm:spPr/>
      <dgm:t>
        <a:bodyPr/>
        <a:lstStyle/>
        <a:p>
          <a:endParaRPr lang="es-ES"/>
        </a:p>
      </dgm:t>
    </dgm:pt>
    <dgm:pt modelId="{0E68F0AA-8408-EE4B-8AF0-D679D314A3D7}" type="pres">
      <dgm:prSet presAssocID="{3A9C8569-986A-624A-AB01-DF805CD55E50}" presName="Name37" presStyleLbl="parChTrans1D3" presStyleIdx="5" presStyleCnt="9"/>
      <dgm:spPr/>
      <dgm:t>
        <a:bodyPr/>
        <a:lstStyle/>
        <a:p>
          <a:endParaRPr lang="es-ES"/>
        </a:p>
      </dgm:t>
    </dgm:pt>
    <dgm:pt modelId="{242F1334-4014-0640-A728-6382583D9227}" type="pres">
      <dgm:prSet presAssocID="{12010651-726F-824C-8392-B881B37BBD3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10685B6-C74D-2242-9463-ED2B89D9F96D}" type="pres">
      <dgm:prSet presAssocID="{12010651-726F-824C-8392-B881B37BBD3C}" presName="rootComposite" presStyleCnt="0"/>
      <dgm:spPr/>
      <dgm:t>
        <a:bodyPr/>
        <a:lstStyle/>
        <a:p>
          <a:endParaRPr lang="es-ES"/>
        </a:p>
      </dgm:t>
    </dgm:pt>
    <dgm:pt modelId="{DE05EEBA-B1FD-C646-B6B8-8E4C3494705A}" type="pres">
      <dgm:prSet presAssocID="{12010651-726F-824C-8392-B881B37BBD3C}" presName="rootText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2A444FE-3A38-2A46-B376-8BF1BBDF08A0}" type="pres">
      <dgm:prSet presAssocID="{12010651-726F-824C-8392-B881B37BBD3C}" presName="rootConnector" presStyleLbl="node3" presStyleIdx="5" presStyleCnt="9"/>
      <dgm:spPr/>
      <dgm:t>
        <a:bodyPr/>
        <a:lstStyle/>
        <a:p>
          <a:endParaRPr lang="es-ES"/>
        </a:p>
      </dgm:t>
    </dgm:pt>
    <dgm:pt modelId="{8063461C-8DAB-1A45-AC18-37B11980B073}" type="pres">
      <dgm:prSet presAssocID="{12010651-726F-824C-8392-B881B37BBD3C}" presName="hierChild4" presStyleCnt="0"/>
      <dgm:spPr/>
      <dgm:t>
        <a:bodyPr/>
        <a:lstStyle/>
        <a:p>
          <a:endParaRPr lang="es-ES"/>
        </a:p>
      </dgm:t>
    </dgm:pt>
    <dgm:pt modelId="{48F19F1D-38A8-884E-8C00-DE638D0E4AB0}" type="pres">
      <dgm:prSet presAssocID="{12010651-726F-824C-8392-B881B37BBD3C}" presName="hierChild5" presStyleCnt="0"/>
      <dgm:spPr/>
      <dgm:t>
        <a:bodyPr/>
        <a:lstStyle/>
        <a:p>
          <a:endParaRPr lang="es-ES"/>
        </a:p>
      </dgm:t>
    </dgm:pt>
    <dgm:pt modelId="{F6419896-BB4C-3447-AC1E-0DEDAD76C572}" type="pres">
      <dgm:prSet presAssocID="{274ACA00-DCD5-1A42-949E-5F95D925D860}" presName="hierChild5" presStyleCnt="0"/>
      <dgm:spPr/>
      <dgm:t>
        <a:bodyPr/>
        <a:lstStyle/>
        <a:p>
          <a:endParaRPr lang="es-ES"/>
        </a:p>
      </dgm:t>
    </dgm:pt>
    <dgm:pt modelId="{F0D4043B-4C04-AC4B-AC6E-996986666E42}" type="pres">
      <dgm:prSet presAssocID="{9F0BEACA-40C7-674E-B8A3-DD6BD9877135}" presName="Name37" presStyleLbl="parChTrans1D2" presStyleIdx="2" presStyleCnt="3"/>
      <dgm:spPr/>
      <dgm:t>
        <a:bodyPr/>
        <a:lstStyle/>
        <a:p>
          <a:endParaRPr lang="es-ES"/>
        </a:p>
      </dgm:t>
    </dgm:pt>
    <dgm:pt modelId="{84D067DD-65E1-EF4D-929D-1F3EFFAFFC07}" type="pres">
      <dgm:prSet presAssocID="{4939FF47-FB20-7743-BF2F-7AF417B527E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A878D6F-837A-F84F-871B-611CE6673DCA}" type="pres">
      <dgm:prSet presAssocID="{4939FF47-FB20-7743-BF2F-7AF417B527E6}" presName="rootComposite" presStyleCnt="0"/>
      <dgm:spPr/>
      <dgm:t>
        <a:bodyPr/>
        <a:lstStyle/>
        <a:p>
          <a:endParaRPr lang="es-ES"/>
        </a:p>
      </dgm:t>
    </dgm:pt>
    <dgm:pt modelId="{5F436E6C-4639-1C4E-901D-26F51D2424A1}" type="pres">
      <dgm:prSet presAssocID="{4939FF47-FB20-7743-BF2F-7AF417B527E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663635D-CC9B-2643-94DE-55118D5F4FAD}" type="pres">
      <dgm:prSet presAssocID="{4939FF47-FB20-7743-BF2F-7AF417B527E6}" presName="rootConnector" presStyleLbl="node2" presStyleIdx="2" presStyleCnt="3"/>
      <dgm:spPr/>
      <dgm:t>
        <a:bodyPr/>
        <a:lstStyle/>
        <a:p>
          <a:endParaRPr lang="es-ES"/>
        </a:p>
      </dgm:t>
    </dgm:pt>
    <dgm:pt modelId="{4E41A98A-42A9-BE4F-AAD4-ED9B323476E3}" type="pres">
      <dgm:prSet presAssocID="{4939FF47-FB20-7743-BF2F-7AF417B527E6}" presName="hierChild4" presStyleCnt="0"/>
      <dgm:spPr/>
      <dgm:t>
        <a:bodyPr/>
        <a:lstStyle/>
        <a:p>
          <a:endParaRPr lang="es-ES"/>
        </a:p>
      </dgm:t>
    </dgm:pt>
    <dgm:pt modelId="{C6AA120B-1F6E-704E-AE8C-01CDBE9FF8DC}" type="pres">
      <dgm:prSet presAssocID="{59D4BF27-2213-8941-BBAE-D932B8D34C7D}" presName="Name37" presStyleLbl="parChTrans1D3" presStyleIdx="6" presStyleCnt="9"/>
      <dgm:spPr/>
      <dgm:t>
        <a:bodyPr/>
        <a:lstStyle/>
        <a:p>
          <a:endParaRPr lang="es-ES"/>
        </a:p>
      </dgm:t>
    </dgm:pt>
    <dgm:pt modelId="{2907AFA4-32AE-9141-899B-57F36B63A655}" type="pres">
      <dgm:prSet presAssocID="{80F660C0-FC4C-3D48-B3E0-27981BC031E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868398C-D428-2149-A858-7398D9C1181B}" type="pres">
      <dgm:prSet presAssocID="{80F660C0-FC4C-3D48-B3E0-27981BC031E6}" presName="rootComposite" presStyleCnt="0"/>
      <dgm:spPr/>
      <dgm:t>
        <a:bodyPr/>
        <a:lstStyle/>
        <a:p>
          <a:endParaRPr lang="es-ES"/>
        </a:p>
      </dgm:t>
    </dgm:pt>
    <dgm:pt modelId="{9944C7DA-2D1A-2E4F-8DEE-1FF9A768AE35}" type="pres">
      <dgm:prSet presAssocID="{80F660C0-FC4C-3D48-B3E0-27981BC031E6}" presName="rootText" presStyleLbl="node3" presStyleIdx="6" presStyleCnt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D2ADB3-1C3A-5845-A4F0-D2C03E7C11E3}" type="pres">
      <dgm:prSet presAssocID="{80F660C0-FC4C-3D48-B3E0-27981BC031E6}" presName="rootConnector" presStyleLbl="node3" presStyleIdx="6" presStyleCnt="9"/>
      <dgm:spPr/>
      <dgm:t>
        <a:bodyPr/>
        <a:lstStyle/>
        <a:p>
          <a:endParaRPr lang="es-ES"/>
        </a:p>
      </dgm:t>
    </dgm:pt>
    <dgm:pt modelId="{A3CD6F4D-FB4D-6A46-BB66-654F055FC30D}" type="pres">
      <dgm:prSet presAssocID="{80F660C0-FC4C-3D48-B3E0-27981BC031E6}" presName="hierChild4" presStyleCnt="0"/>
      <dgm:spPr/>
      <dgm:t>
        <a:bodyPr/>
        <a:lstStyle/>
        <a:p>
          <a:endParaRPr lang="es-ES"/>
        </a:p>
      </dgm:t>
    </dgm:pt>
    <dgm:pt modelId="{BF7F0CFC-0419-8D43-BCCF-21231B8C89C9}" type="pres">
      <dgm:prSet presAssocID="{80F660C0-FC4C-3D48-B3E0-27981BC031E6}" presName="hierChild5" presStyleCnt="0"/>
      <dgm:spPr/>
      <dgm:t>
        <a:bodyPr/>
        <a:lstStyle/>
        <a:p>
          <a:endParaRPr lang="es-ES"/>
        </a:p>
      </dgm:t>
    </dgm:pt>
    <dgm:pt modelId="{373C0FC3-8D62-BB4A-BFC0-D84073D94348}" type="pres">
      <dgm:prSet presAssocID="{C99F65B4-1EE3-4641-AFBF-7AEF86ECC701}" presName="Name37" presStyleLbl="parChTrans1D3" presStyleIdx="7" presStyleCnt="9"/>
      <dgm:spPr/>
      <dgm:t>
        <a:bodyPr/>
        <a:lstStyle/>
        <a:p>
          <a:endParaRPr lang="es-ES"/>
        </a:p>
      </dgm:t>
    </dgm:pt>
    <dgm:pt modelId="{D7557181-50AC-064D-8473-3161B965C422}" type="pres">
      <dgm:prSet presAssocID="{AD38EB79-13A6-0C4B-AD74-60BED156EBF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74A506-5550-D245-87C4-929C95E81074}" type="pres">
      <dgm:prSet presAssocID="{AD38EB79-13A6-0C4B-AD74-60BED156EBF2}" presName="rootComposite" presStyleCnt="0"/>
      <dgm:spPr/>
      <dgm:t>
        <a:bodyPr/>
        <a:lstStyle/>
        <a:p>
          <a:endParaRPr lang="es-ES"/>
        </a:p>
      </dgm:t>
    </dgm:pt>
    <dgm:pt modelId="{8751EC18-80A8-9549-978B-79FD82F17E3C}" type="pres">
      <dgm:prSet presAssocID="{AD38EB79-13A6-0C4B-AD74-60BED156EBF2}" presName="rootText" presStyleLbl="node3" presStyleIdx="7" presStyleCnt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B46A33-4355-BD4A-BE53-2D8B1DCDEC32}" type="pres">
      <dgm:prSet presAssocID="{AD38EB79-13A6-0C4B-AD74-60BED156EBF2}" presName="rootConnector" presStyleLbl="node3" presStyleIdx="7" presStyleCnt="9"/>
      <dgm:spPr/>
      <dgm:t>
        <a:bodyPr/>
        <a:lstStyle/>
        <a:p>
          <a:endParaRPr lang="es-ES"/>
        </a:p>
      </dgm:t>
    </dgm:pt>
    <dgm:pt modelId="{9DC3A7C2-7CEC-AC45-A78E-D0DF9AFE47B4}" type="pres">
      <dgm:prSet presAssocID="{AD38EB79-13A6-0C4B-AD74-60BED156EBF2}" presName="hierChild4" presStyleCnt="0"/>
      <dgm:spPr/>
      <dgm:t>
        <a:bodyPr/>
        <a:lstStyle/>
        <a:p>
          <a:endParaRPr lang="es-ES"/>
        </a:p>
      </dgm:t>
    </dgm:pt>
    <dgm:pt modelId="{EE3D0C81-DA82-5F46-8579-BE1D8D878FF4}" type="pres">
      <dgm:prSet presAssocID="{AD38EB79-13A6-0C4B-AD74-60BED156EBF2}" presName="hierChild5" presStyleCnt="0"/>
      <dgm:spPr/>
      <dgm:t>
        <a:bodyPr/>
        <a:lstStyle/>
        <a:p>
          <a:endParaRPr lang="es-ES"/>
        </a:p>
      </dgm:t>
    </dgm:pt>
    <dgm:pt modelId="{56FA265E-597F-E045-9FB8-849242C15A68}" type="pres">
      <dgm:prSet presAssocID="{486750DD-1B29-B547-AAD7-1EFEEE7FD9B0}" presName="Name37" presStyleLbl="parChTrans1D3" presStyleIdx="8" presStyleCnt="9"/>
      <dgm:spPr/>
      <dgm:t>
        <a:bodyPr/>
        <a:lstStyle/>
        <a:p>
          <a:endParaRPr lang="es-ES"/>
        </a:p>
      </dgm:t>
    </dgm:pt>
    <dgm:pt modelId="{A223B974-E999-704A-AB07-E0C85EDEAE19}" type="pres">
      <dgm:prSet presAssocID="{12615A66-DA9F-0644-BEC6-36383846A49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EC534EB-CD03-3148-84A5-8C8364169CF5}" type="pres">
      <dgm:prSet presAssocID="{12615A66-DA9F-0644-BEC6-36383846A496}" presName="rootComposite" presStyleCnt="0"/>
      <dgm:spPr/>
      <dgm:t>
        <a:bodyPr/>
        <a:lstStyle/>
        <a:p>
          <a:endParaRPr lang="es-ES"/>
        </a:p>
      </dgm:t>
    </dgm:pt>
    <dgm:pt modelId="{02B05E9B-2632-FA43-A563-3D17BACAEC2E}" type="pres">
      <dgm:prSet presAssocID="{12615A66-DA9F-0644-BEC6-36383846A496}" presName="rootText" presStyleLbl="node3" presStyleIdx="8" presStyleCnt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A18D11-E5F8-A447-964E-468F0715D61B}" type="pres">
      <dgm:prSet presAssocID="{12615A66-DA9F-0644-BEC6-36383846A496}" presName="rootConnector" presStyleLbl="node3" presStyleIdx="8" presStyleCnt="9"/>
      <dgm:spPr/>
      <dgm:t>
        <a:bodyPr/>
        <a:lstStyle/>
        <a:p>
          <a:endParaRPr lang="es-ES"/>
        </a:p>
      </dgm:t>
    </dgm:pt>
    <dgm:pt modelId="{BABBDA8B-E492-2D47-A0BD-247724FF305F}" type="pres">
      <dgm:prSet presAssocID="{12615A66-DA9F-0644-BEC6-36383846A496}" presName="hierChild4" presStyleCnt="0"/>
      <dgm:spPr/>
      <dgm:t>
        <a:bodyPr/>
        <a:lstStyle/>
        <a:p>
          <a:endParaRPr lang="es-ES"/>
        </a:p>
      </dgm:t>
    </dgm:pt>
    <dgm:pt modelId="{16C36778-FA16-D64B-8196-021ECC7CD6F2}" type="pres">
      <dgm:prSet presAssocID="{12615A66-DA9F-0644-BEC6-36383846A496}" presName="hierChild5" presStyleCnt="0"/>
      <dgm:spPr/>
      <dgm:t>
        <a:bodyPr/>
        <a:lstStyle/>
        <a:p>
          <a:endParaRPr lang="es-ES"/>
        </a:p>
      </dgm:t>
    </dgm:pt>
    <dgm:pt modelId="{3BB08B47-3096-1540-B32C-D6CDDDAFC9E4}" type="pres">
      <dgm:prSet presAssocID="{4939FF47-FB20-7743-BF2F-7AF417B527E6}" presName="hierChild5" presStyleCnt="0"/>
      <dgm:spPr/>
      <dgm:t>
        <a:bodyPr/>
        <a:lstStyle/>
        <a:p>
          <a:endParaRPr lang="es-ES"/>
        </a:p>
      </dgm:t>
    </dgm:pt>
    <dgm:pt modelId="{9BDD648E-E0FE-5D4B-A8EF-311815FEBDD4}" type="pres">
      <dgm:prSet presAssocID="{F3F53914-40F8-6745-A9B1-EAD97DEE4890}" presName="hierChild3" presStyleCnt="0"/>
      <dgm:spPr/>
      <dgm:t>
        <a:bodyPr/>
        <a:lstStyle/>
        <a:p>
          <a:endParaRPr lang="es-ES"/>
        </a:p>
      </dgm:t>
    </dgm:pt>
  </dgm:ptLst>
  <dgm:cxnLst>
    <dgm:cxn modelId="{BFFF57E3-549A-8543-9A79-5A4A99DF09F8}" type="presOf" srcId="{F3F53914-40F8-6745-A9B1-EAD97DEE4890}" destId="{D9E41B2D-10C0-9D4C-8837-BFAC2798FE34}" srcOrd="0" destOrd="0" presId="urn:microsoft.com/office/officeart/2005/8/layout/orgChart1"/>
    <dgm:cxn modelId="{915AD04F-5CEC-844B-B3FE-E7BC6E1D9581}" type="presOf" srcId="{AD38EB79-13A6-0C4B-AD74-60BED156EBF2}" destId="{8751EC18-80A8-9549-978B-79FD82F17E3C}" srcOrd="0" destOrd="0" presId="urn:microsoft.com/office/officeart/2005/8/layout/orgChart1"/>
    <dgm:cxn modelId="{19B9292B-EC9A-C048-8FF7-C669A7D0EE83}" type="presOf" srcId="{4939FF47-FB20-7743-BF2F-7AF417B527E6}" destId="{5F436E6C-4639-1C4E-901D-26F51D2424A1}" srcOrd="0" destOrd="0" presId="urn:microsoft.com/office/officeart/2005/8/layout/orgChart1"/>
    <dgm:cxn modelId="{F8C49F95-5AA4-FB4D-8009-88DFBE2011DA}" type="presOf" srcId="{12010651-726F-824C-8392-B881B37BBD3C}" destId="{22A444FE-3A38-2A46-B376-8BF1BBDF08A0}" srcOrd="1" destOrd="0" presId="urn:microsoft.com/office/officeart/2005/8/layout/orgChart1"/>
    <dgm:cxn modelId="{97A0281D-E090-1C45-89BB-98C087C9D81E}" type="presOf" srcId="{AFB8E92B-263E-4B43-A92A-3EB45D9239E8}" destId="{4384ACE6-8877-2940-971E-E00D57BA35BB}" srcOrd="0" destOrd="0" presId="urn:microsoft.com/office/officeart/2005/8/layout/orgChart1"/>
    <dgm:cxn modelId="{BFD99D45-F3BB-974D-89F8-18420F1DA9DD}" type="presOf" srcId="{A7440FCD-068B-AD4E-A575-38FFFE2D541D}" destId="{78DE3942-B508-0D45-A201-FA4DA627A0B9}" srcOrd="1" destOrd="0" presId="urn:microsoft.com/office/officeart/2005/8/layout/orgChart1"/>
    <dgm:cxn modelId="{9CD7E228-FB0A-1A44-9818-A24FE0811CC6}" type="presOf" srcId="{3A9C8569-986A-624A-AB01-DF805CD55E50}" destId="{0E68F0AA-8408-EE4B-8AF0-D679D314A3D7}" srcOrd="0" destOrd="0" presId="urn:microsoft.com/office/officeart/2005/8/layout/orgChart1"/>
    <dgm:cxn modelId="{31A32DFC-BC56-2C40-9E6A-C69A264DD166}" type="presOf" srcId="{A4117196-0BAF-4E48-8015-857276411B6E}" destId="{743F5504-D065-F448-A883-B844D8780018}" srcOrd="1" destOrd="0" presId="urn:microsoft.com/office/officeart/2005/8/layout/orgChart1"/>
    <dgm:cxn modelId="{3F16A1D5-78AB-5B4B-AEA0-B5EE22F0A60A}" type="presOf" srcId="{9F0BEACA-40C7-674E-B8A3-DD6BD9877135}" destId="{F0D4043B-4C04-AC4B-AC6E-996986666E42}" srcOrd="0" destOrd="0" presId="urn:microsoft.com/office/officeart/2005/8/layout/orgChart1"/>
    <dgm:cxn modelId="{13B328FD-B706-B048-A6A5-B28C3CC50D6F}" type="presOf" srcId="{4939FF47-FB20-7743-BF2F-7AF417B527E6}" destId="{8663635D-CC9B-2643-94DE-55118D5F4FAD}" srcOrd="1" destOrd="0" presId="urn:microsoft.com/office/officeart/2005/8/layout/orgChart1"/>
    <dgm:cxn modelId="{D5E59415-2E73-E748-B12C-5D78E58C7874}" srcId="{3B63C9DF-23EA-0E49-AD21-A5CE640E89AF}" destId="{A4117196-0BAF-4E48-8015-857276411B6E}" srcOrd="1" destOrd="0" parTransId="{3C0839C6-EC81-C54A-A43A-E845566C9EA7}" sibTransId="{8A67D897-28CF-1548-A795-6A06D9C97FBA}"/>
    <dgm:cxn modelId="{0C260BDE-8D6B-6B41-8FF0-1B52631EF05F}" type="presOf" srcId="{86A2170D-D3F0-9D45-9934-4D0E93F92433}" destId="{F16541E9-9A55-7941-82A2-CCFD1E5662D6}" srcOrd="0" destOrd="0" presId="urn:microsoft.com/office/officeart/2005/8/layout/orgChart1"/>
    <dgm:cxn modelId="{872D7BDB-B519-DB49-B0BC-800B7E0C9248}" type="presOf" srcId="{3C0839C6-EC81-C54A-A43A-E845566C9EA7}" destId="{82050BCE-8FE7-5948-82DD-2D34450175FD}" srcOrd="0" destOrd="0" presId="urn:microsoft.com/office/officeart/2005/8/layout/orgChart1"/>
    <dgm:cxn modelId="{B16149AF-D388-3B43-B271-1879490506C8}" srcId="{F3F53914-40F8-6745-A9B1-EAD97DEE4890}" destId="{3B63C9DF-23EA-0E49-AD21-A5CE640E89AF}" srcOrd="0" destOrd="0" parTransId="{319F469A-298D-7848-A727-0EF62BBF2FDC}" sibTransId="{EBFFC2D5-45D9-F545-AF17-6C8E87CECEA1}"/>
    <dgm:cxn modelId="{34A0A6E2-547D-D241-8285-8D1F63C56AC0}" type="presOf" srcId="{BE22E9CF-82D4-3845-A3EA-CA5A7D947E49}" destId="{CA86889B-19EE-104C-B54B-89B584B78545}" srcOrd="0" destOrd="0" presId="urn:microsoft.com/office/officeart/2005/8/layout/orgChart1"/>
    <dgm:cxn modelId="{8165A588-4D5F-CD4A-A387-C679D7A9F470}" type="presOf" srcId="{3B63C9DF-23EA-0E49-AD21-A5CE640E89AF}" destId="{A4FE064A-9E37-8C4D-91CA-7566E4FDE5ED}" srcOrd="1" destOrd="0" presId="urn:microsoft.com/office/officeart/2005/8/layout/orgChart1"/>
    <dgm:cxn modelId="{DBEFF365-0876-6D40-9C4A-110BB3E0B520}" srcId="{274ACA00-DCD5-1A42-949E-5F95D925D860}" destId="{65941469-4329-874E-AA08-2310B9A52D81}" srcOrd="1" destOrd="0" parTransId="{86A2170D-D3F0-9D45-9934-4D0E93F92433}" sibTransId="{2C482CA6-7769-F14E-98D1-874B24016341}"/>
    <dgm:cxn modelId="{FF5F76DA-EF66-0E42-93F6-45B80F41B2A2}" type="presOf" srcId="{4AA5EB57-C870-DC4F-9949-03164B04B3F8}" destId="{0B2AF509-BB22-2149-A400-12972663EAA1}" srcOrd="1" destOrd="0" presId="urn:microsoft.com/office/officeart/2005/8/layout/orgChart1"/>
    <dgm:cxn modelId="{0CE833B6-2104-2C42-B9E0-A05E76F79A04}" type="presOf" srcId="{12615A66-DA9F-0644-BEC6-36383846A496}" destId="{56A18D11-E5F8-A447-964E-468F0715D61B}" srcOrd="1" destOrd="0" presId="urn:microsoft.com/office/officeart/2005/8/layout/orgChart1"/>
    <dgm:cxn modelId="{9EBD3EA4-79BB-744A-85F7-6679BC11F0DD}" srcId="{4939FF47-FB20-7743-BF2F-7AF417B527E6}" destId="{12615A66-DA9F-0644-BEC6-36383846A496}" srcOrd="2" destOrd="0" parTransId="{486750DD-1B29-B547-AAD7-1EFEEE7FD9B0}" sibTransId="{1CE5BF49-DA75-A348-AC8B-3732A06D9B7C}"/>
    <dgm:cxn modelId="{46A1ED19-1672-E44D-B0D3-26C8A8708D9C}" type="presOf" srcId="{27802E43-2378-394F-B2C5-998AF81F255E}" destId="{425FC066-AFB8-7C41-AABE-3DC7C2CCDAA8}" srcOrd="0" destOrd="0" presId="urn:microsoft.com/office/officeart/2005/8/layout/orgChart1"/>
    <dgm:cxn modelId="{BBF1C2CB-B2E7-7741-8B21-9FD51AB20047}" type="presOf" srcId="{3B63C9DF-23EA-0E49-AD21-A5CE640E89AF}" destId="{5E41B06F-2E6B-6E48-B34D-3F2AFC2D2907}" srcOrd="0" destOrd="0" presId="urn:microsoft.com/office/officeart/2005/8/layout/orgChart1"/>
    <dgm:cxn modelId="{10C6A03E-7C7E-1542-8961-2734E55F1C29}" srcId="{274ACA00-DCD5-1A42-949E-5F95D925D860}" destId="{12010651-726F-824C-8392-B881B37BBD3C}" srcOrd="2" destOrd="0" parTransId="{3A9C8569-986A-624A-AB01-DF805CD55E50}" sibTransId="{53F12229-8D5A-3542-A3B7-C05110D9FCA5}"/>
    <dgm:cxn modelId="{489F969A-0AC8-F741-97C1-CB10C3E17C60}" type="presOf" srcId="{486750DD-1B29-B547-AAD7-1EFEEE7FD9B0}" destId="{56FA265E-597F-E045-9FB8-849242C15A68}" srcOrd="0" destOrd="0" presId="urn:microsoft.com/office/officeart/2005/8/layout/orgChart1"/>
    <dgm:cxn modelId="{30A65E25-EA73-5742-9726-B6567FDEDAB9}" type="presOf" srcId="{AD38EB79-13A6-0C4B-AD74-60BED156EBF2}" destId="{6FB46A33-4355-BD4A-BE53-2D8B1DCDEC32}" srcOrd="1" destOrd="0" presId="urn:microsoft.com/office/officeart/2005/8/layout/orgChart1"/>
    <dgm:cxn modelId="{2E82178A-7059-9446-A978-2CAC40F2B261}" type="presOf" srcId="{274ACA00-DCD5-1A42-949E-5F95D925D860}" destId="{6CF68EB9-96B6-5646-B831-1EEBF3296FC3}" srcOrd="0" destOrd="0" presId="urn:microsoft.com/office/officeart/2005/8/layout/orgChart1"/>
    <dgm:cxn modelId="{4C06FFE6-6201-684D-861C-209E9DC0B7C2}" type="presOf" srcId="{94338E6A-1DCB-F048-9902-9CD30DA485A0}" destId="{248CE8A1-6CE2-A746-AB8F-D1CF1E9C97EC}" srcOrd="0" destOrd="0" presId="urn:microsoft.com/office/officeart/2005/8/layout/orgChart1"/>
    <dgm:cxn modelId="{08754F9A-7D5C-BF4D-9B41-BEDD08D7CBA2}" srcId="{F3F53914-40F8-6745-A9B1-EAD97DEE4890}" destId="{4939FF47-FB20-7743-BF2F-7AF417B527E6}" srcOrd="2" destOrd="0" parTransId="{9F0BEACA-40C7-674E-B8A3-DD6BD9877135}" sibTransId="{F82119A0-EF68-9845-BDA9-5B7ECCC826D7}"/>
    <dgm:cxn modelId="{7820B08F-014C-B945-B3B5-92DD89EECEEA}" type="presOf" srcId="{80F660C0-FC4C-3D48-B3E0-27981BC031E6}" destId="{37D2ADB3-1C3A-5845-A4F0-D2C03E7C11E3}" srcOrd="1" destOrd="0" presId="urn:microsoft.com/office/officeart/2005/8/layout/orgChart1"/>
    <dgm:cxn modelId="{4D230398-9E4E-D940-9AE3-56BEB1017845}" type="presOf" srcId="{D6A18B53-8103-634A-AA71-62A885359EA9}" destId="{E0F15658-CDA5-9947-AECF-DC4E9E4301D1}" srcOrd="0" destOrd="0" presId="urn:microsoft.com/office/officeart/2005/8/layout/orgChart1"/>
    <dgm:cxn modelId="{1F2CC173-2DD1-F844-B001-2EB9A4DE5FE5}" type="presOf" srcId="{C99F65B4-1EE3-4641-AFBF-7AEF86ECC701}" destId="{373C0FC3-8D62-BB4A-BFC0-D84073D94348}" srcOrd="0" destOrd="0" presId="urn:microsoft.com/office/officeart/2005/8/layout/orgChart1"/>
    <dgm:cxn modelId="{95F7DD4D-C216-8D41-B9B0-AA9B480888B3}" type="presOf" srcId="{274ACA00-DCD5-1A42-949E-5F95D925D860}" destId="{164902F8-4F77-4541-8725-5B90BBC9D801}" srcOrd="1" destOrd="0" presId="urn:microsoft.com/office/officeart/2005/8/layout/orgChart1"/>
    <dgm:cxn modelId="{5AB49BCC-382C-5C49-82F9-4145AF2F5549}" type="presOf" srcId="{F3F53914-40F8-6745-A9B1-EAD97DEE4890}" destId="{197B9F60-9DC0-194E-9743-F383C4E8DD47}" srcOrd="1" destOrd="0" presId="urn:microsoft.com/office/officeart/2005/8/layout/orgChart1"/>
    <dgm:cxn modelId="{712B25BC-96F0-B14A-8738-EA81486BE9B8}" type="presOf" srcId="{4AA5EB57-C870-DC4F-9949-03164B04B3F8}" destId="{50770C09-FF02-E64A-BE5D-0A9070B8C0EE}" srcOrd="0" destOrd="0" presId="urn:microsoft.com/office/officeart/2005/8/layout/orgChart1"/>
    <dgm:cxn modelId="{D8160718-D807-B246-BEC2-AC91FD9052F6}" type="presOf" srcId="{59D4BF27-2213-8941-BBAE-D932B8D34C7D}" destId="{C6AA120B-1F6E-704E-AE8C-01CDBE9FF8DC}" srcOrd="0" destOrd="0" presId="urn:microsoft.com/office/officeart/2005/8/layout/orgChart1"/>
    <dgm:cxn modelId="{462D9C30-1DB2-EB49-A8A8-5F839EE9D892}" type="presOf" srcId="{319F469A-298D-7848-A727-0EF62BBF2FDC}" destId="{F875B6BB-62A4-1E43-B71E-0B62078D92AC}" srcOrd="0" destOrd="0" presId="urn:microsoft.com/office/officeart/2005/8/layout/orgChart1"/>
    <dgm:cxn modelId="{6CFE6E69-DA70-8549-955A-9EC253A01141}" srcId="{274ACA00-DCD5-1A42-949E-5F95D925D860}" destId="{A7440FCD-068B-AD4E-A575-38FFFE2D541D}" srcOrd="0" destOrd="0" parTransId="{BE22E9CF-82D4-3845-A3EA-CA5A7D947E49}" sibTransId="{1CFD100A-E2E7-B744-ADC0-2316180BED95}"/>
    <dgm:cxn modelId="{A1390ED0-15E5-4A45-9F0E-B3DF0CC004EE}" type="presOf" srcId="{12010651-726F-824C-8392-B881B37BBD3C}" destId="{DE05EEBA-B1FD-C646-B6B8-8E4C3494705A}" srcOrd="0" destOrd="0" presId="urn:microsoft.com/office/officeart/2005/8/layout/orgChart1"/>
    <dgm:cxn modelId="{940A2AF6-BC52-2046-B227-C72AE997F7F5}" type="presOf" srcId="{A7440FCD-068B-AD4E-A575-38FFFE2D541D}" destId="{A04ACB8E-BA56-004D-80A9-204609D94D00}" srcOrd="0" destOrd="0" presId="urn:microsoft.com/office/officeart/2005/8/layout/orgChart1"/>
    <dgm:cxn modelId="{BF5B5B68-7E97-824B-AE94-7DECC6A576A5}" type="presOf" srcId="{65941469-4329-874E-AA08-2310B9A52D81}" destId="{0CFEED0F-6FD0-B344-A571-8E06A6916A90}" srcOrd="1" destOrd="0" presId="urn:microsoft.com/office/officeart/2005/8/layout/orgChart1"/>
    <dgm:cxn modelId="{C13E7CCF-9F41-3140-B9CF-EBB0D441A2FB}" srcId="{AFB8E92B-263E-4B43-A92A-3EB45D9239E8}" destId="{F3F53914-40F8-6745-A9B1-EAD97DEE4890}" srcOrd="0" destOrd="0" parTransId="{348400D0-4768-7441-97F6-B523337F881B}" sibTransId="{963BAAEC-BB29-5845-8C74-913F7D94E526}"/>
    <dgm:cxn modelId="{1408F976-777F-E64B-8596-A74F865C6DFE}" srcId="{3B63C9DF-23EA-0E49-AD21-A5CE640E89AF}" destId="{4AA5EB57-C870-DC4F-9949-03164B04B3F8}" srcOrd="2" destOrd="0" parTransId="{9202DE31-C2E5-7144-994C-030CA0E5C7C2}" sibTransId="{97E32344-5177-0244-859E-F92DA5E67B44}"/>
    <dgm:cxn modelId="{39356C77-6DE4-014A-9BBC-57DE177F6B31}" type="presOf" srcId="{9202DE31-C2E5-7144-994C-030CA0E5C7C2}" destId="{E6D480B1-586D-1D41-91D0-ECDE83BCA15F}" srcOrd="0" destOrd="0" presId="urn:microsoft.com/office/officeart/2005/8/layout/orgChart1"/>
    <dgm:cxn modelId="{C56CF222-297A-DB44-A915-32BF4ED69D10}" srcId="{4939FF47-FB20-7743-BF2F-7AF417B527E6}" destId="{80F660C0-FC4C-3D48-B3E0-27981BC031E6}" srcOrd="0" destOrd="0" parTransId="{59D4BF27-2213-8941-BBAE-D932B8D34C7D}" sibTransId="{76E08DCD-5C5C-284C-A730-9093095AF3E2}"/>
    <dgm:cxn modelId="{A5D4E377-D511-0B46-98A7-620829A471B2}" type="presOf" srcId="{12615A66-DA9F-0644-BEC6-36383846A496}" destId="{02B05E9B-2632-FA43-A563-3D17BACAEC2E}" srcOrd="0" destOrd="0" presId="urn:microsoft.com/office/officeart/2005/8/layout/orgChart1"/>
    <dgm:cxn modelId="{A39B28D0-B254-7C41-BE8E-D53FD8D44705}" srcId="{3B63C9DF-23EA-0E49-AD21-A5CE640E89AF}" destId="{27802E43-2378-394F-B2C5-998AF81F255E}" srcOrd="0" destOrd="0" parTransId="{94338E6A-1DCB-F048-9902-9CD30DA485A0}" sibTransId="{42DD3CC1-7ECB-DD47-8A5C-44ED78617EDF}"/>
    <dgm:cxn modelId="{A824543E-736C-9247-B4BD-57CA4D310137}" type="presOf" srcId="{65941469-4329-874E-AA08-2310B9A52D81}" destId="{1CB2EED5-A0B9-FA42-8876-E06C13EBF29D}" srcOrd="0" destOrd="0" presId="urn:microsoft.com/office/officeart/2005/8/layout/orgChart1"/>
    <dgm:cxn modelId="{D4C33565-2ABC-9848-9A07-47FCEC82BF23}" type="presOf" srcId="{80F660C0-FC4C-3D48-B3E0-27981BC031E6}" destId="{9944C7DA-2D1A-2E4F-8DEE-1FF9A768AE35}" srcOrd="0" destOrd="0" presId="urn:microsoft.com/office/officeart/2005/8/layout/orgChart1"/>
    <dgm:cxn modelId="{A5E3033B-C0FA-B641-AE29-0D2626CD2A08}" type="presOf" srcId="{A4117196-0BAF-4E48-8015-857276411B6E}" destId="{86DF1204-2B6E-E348-8CCA-96C6EA62B079}" srcOrd="0" destOrd="0" presId="urn:microsoft.com/office/officeart/2005/8/layout/orgChart1"/>
    <dgm:cxn modelId="{D424E412-A4DE-3540-8DF9-0B104D7C137F}" srcId="{4939FF47-FB20-7743-BF2F-7AF417B527E6}" destId="{AD38EB79-13A6-0C4B-AD74-60BED156EBF2}" srcOrd="1" destOrd="0" parTransId="{C99F65B4-1EE3-4641-AFBF-7AEF86ECC701}" sibTransId="{1E897E46-1867-F749-AD09-6E8F0D8B9B7E}"/>
    <dgm:cxn modelId="{65888B9F-A93E-B84D-96E6-BC33320B33B4}" type="presOf" srcId="{27802E43-2378-394F-B2C5-998AF81F255E}" destId="{C4FBD009-3C04-6948-AD2F-A0A2609676BE}" srcOrd="1" destOrd="0" presId="urn:microsoft.com/office/officeart/2005/8/layout/orgChart1"/>
    <dgm:cxn modelId="{77181A0F-39C2-E445-8332-A92A970B8AEF}" srcId="{F3F53914-40F8-6745-A9B1-EAD97DEE4890}" destId="{274ACA00-DCD5-1A42-949E-5F95D925D860}" srcOrd="1" destOrd="0" parTransId="{D6A18B53-8103-634A-AA71-62A885359EA9}" sibTransId="{277D81EC-9040-2244-BAF7-4FAA1CE8AB55}"/>
    <dgm:cxn modelId="{EB4E6061-6D42-AB4E-92C0-40F0500E64F4}" type="presParOf" srcId="{4384ACE6-8877-2940-971E-E00D57BA35BB}" destId="{30BAE16F-704C-E943-AB73-291DDA62CB8F}" srcOrd="0" destOrd="0" presId="urn:microsoft.com/office/officeart/2005/8/layout/orgChart1"/>
    <dgm:cxn modelId="{0155907E-7A5E-254F-A5F3-EA292C0A120E}" type="presParOf" srcId="{30BAE16F-704C-E943-AB73-291DDA62CB8F}" destId="{6B4B9FEC-9475-2C40-9988-9686A5166BAC}" srcOrd="0" destOrd="0" presId="urn:microsoft.com/office/officeart/2005/8/layout/orgChart1"/>
    <dgm:cxn modelId="{91AC0E31-D2C0-9941-B85B-D235ED2E4231}" type="presParOf" srcId="{6B4B9FEC-9475-2C40-9988-9686A5166BAC}" destId="{D9E41B2D-10C0-9D4C-8837-BFAC2798FE34}" srcOrd="0" destOrd="0" presId="urn:microsoft.com/office/officeart/2005/8/layout/orgChart1"/>
    <dgm:cxn modelId="{FAC52EC7-62CA-304A-945E-ED562C07BFA1}" type="presParOf" srcId="{6B4B9FEC-9475-2C40-9988-9686A5166BAC}" destId="{197B9F60-9DC0-194E-9743-F383C4E8DD47}" srcOrd="1" destOrd="0" presId="urn:microsoft.com/office/officeart/2005/8/layout/orgChart1"/>
    <dgm:cxn modelId="{C6171F53-CB97-7545-B536-92DBAB1CCDA3}" type="presParOf" srcId="{30BAE16F-704C-E943-AB73-291DDA62CB8F}" destId="{E7B0ED08-C946-3D46-BF90-FD0915F24679}" srcOrd="1" destOrd="0" presId="urn:microsoft.com/office/officeart/2005/8/layout/orgChart1"/>
    <dgm:cxn modelId="{F3B67C09-523A-604A-926C-86E0DD2A9402}" type="presParOf" srcId="{E7B0ED08-C946-3D46-BF90-FD0915F24679}" destId="{F875B6BB-62A4-1E43-B71E-0B62078D92AC}" srcOrd="0" destOrd="0" presId="urn:microsoft.com/office/officeart/2005/8/layout/orgChart1"/>
    <dgm:cxn modelId="{515A0FD6-009E-0F4A-860B-1A4F01E4E0F8}" type="presParOf" srcId="{E7B0ED08-C946-3D46-BF90-FD0915F24679}" destId="{D08D11A0-7724-4745-A42D-D11F70AB38E8}" srcOrd="1" destOrd="0" presId="urn:microsoft.com/office/officeart/2005/8/layout/orgChart1"/>
    <dgm:cxn modelId="{C663C7C2-16A9-BC43-9947-F30E289B1382}" type="presParOf" srcId="{D08D11A0-7724-4745-A42D-D11F70AB38E8}" destId="{616E6C1E-7196-6C48-857E-613FB9B635C3}" srcOrd="0" destOrd="0" presId="urn:microsoft.com/office/officeart/2005/8/layout/orgChart1"/>
    <dgm:cxn modelId="{D9D7F357-5773-D947-B58F-9377405DE2CC}" type="presParOf" srcId="{616E6C1E-7196-6C48-857E-613FB9B635C3}" destId="{5E41B06F-2E6B-6E48-B34D-3F2AFC2D2907}" srcOrd="0" destOrd="0" presId="urn:microsoft.com/office/officeart/2005/8/layout/orgChart1"/>
    <dgm:cxn modelId="{68E10F55-F9EA-FD41-8253-64BE2B50A394}" type="presParOf" srcId="{616E6C1E-7196-6C48-857E-613FB9B635C3}" destId="{A4FE064A-9E37-8C4D-91CA-7566E4FDE5ED}" srcOrd="1" destOrd="0" presId="urn:microsoft.com/office/officeart/2005/8/layout/orgChart1"/>
    <dgm:cxn modelId="{EFA7BBC3-1DC9-5F48-9F12-818D99C90994}" type="presParOf" srcId="{D08D11A0-7724-4745-A42D-D11F70AB38E8}" destId="{31D85C0E-C2CA-1E42-BAF3-F0110384E8F6}" srcOrd="1" destOrd="0" presId="urn:microsoft.com/office/officeart/2005/8/layout/orgChart1"/>
    <dgm:cxn modelId="{DF016502-D0C9-964F-87C1-F7219F3EA2BA}" type="presParOf" srcId="{31D85C0E-C2CA-1E42-BAF3-F0110384E8F6}" destId="{248CE8A1-6CE2-A746-AB8F-D1CF1E9C97EC}" srcOrd="0" destOrd="0" presId="urn:microsoft.com/office/officeart/2005/8/layout/orgChart1"/>
    <dgm:cxn modelId="{E01C2DA9-C7F6-2449-9C9C-7A588C503C82}" type="presParOf" srcId="{31D85C0E-C2CA-1E42-BAF3-F0110384E8F6}" destId="{25805575-5DC1-0E42-8739-6B95310E7EED}" srcOrd="1" destOrd="0" presId="urn:microsoft.com/office/officeart/2005/8/layout/orgChart1"/>
    <dgm:cxn modelId="{53498A3B-C8A4-434C-A0C7-102BA32BB204}" type="presParOf" srcId="{25805575-5DC1-0E42-8739-6B95310E7EED}" destId="{EEBA1F67-62D3-B943-90AD-ED47B09A2E7C}" srcOrd="0" destOrd="0" presId="urn:microsoft.com/office/officeart/2005/8/layout/orgChart1"/>
    <dgm:cxn modelId="{CF49B50B-2B85-2544-9AF6-73768F9AB6C0}" type="presParOf" srcId="{EEBA1F67-62D3-B943-90AD-ED47B09A2E7C}" destId="{425FC066-AFB8-7C41-AABE-3DC7C2CCDAA8}" srcOrd="0" destOrd="0" presId="urn:microsoft.com/office/officeart/2005/8/layout/orgChart1"/>
    <dgm:cxn modelId="{5358D8DE-CABD-C441-9E22-05D30F263A7F}" type="presParOf" srcId="{EEBA1F67-62D3-B943-90AD-ED47B09A2E7C}" destId="{C4FBD009-3C04-6948-AD2F-A0A2609676BE}" srcOrd="1" destOrd="0" presId="urn:microsoft.com/office/officeart/2005/8/layout/orgChart1"/>
    <dgm:cxn modelId="{EBCE1196-B485-8647-8D91-B7364E82246A}" type="presParOf" srcId="{25805575-5DC1-0E42-8739-6B95310E7EED}" destId="{EE4D4A84-4420-A541-9E99-5B2C5AAE201A}" srcOrd="1" destOrd="0" presId="urn:microsoft.com/office/officeart/2005/8/layout/orgChart1"/>
    <dgm:cxn modelId="{DA80A07D-380B-694F-95FE-047AFEA043D4}" type="presParOf" srcId="{25805575-5DC1-0E42-8739-6B95310E7EED}" destId="{6B71023A-9209-CA40-84E3-B0E33C4C1A07}" srcOrd="2" destOrd="0" presId="urn:microsoft.com/office/officeart/2005/8/layout/orgChart1"/>
    <dgm:cxn modelId="{77E856E7-371C-DE45-A960-09C1253590DC}" type="presParOf" srcId="{31D85C0E-C2CA-1E42-BAF3-F0110384E8F6}" destId="{82050BCE-8FE7-5948-82DD-2D34450175FD}" srcOrd="2" destOrd="0" presId="urn:microsoft.com/office/officeart/2005/8/layout/orgChart1"/>
    <dgm:cxn modelId="{E8513D72-42F5-FC47-9C35-020A384D02C3}" type="presParOf" srcId="{31D85C0E-C2CA-1E42-BAF3-F0110384E8F6}" destId="{35D8F0C5-8719-CB4A-96DA-CC74DB2FE030}" srcOrd="3" destOrd="0" presId="urn:microsoft.com/office/officeart/2005/8/layout/orgChart1"/>
    <dgm:cxn modelId="{8943FBC8-4F3D-D54E-A1E5-6DF077B8746A}" type="presParOf" srcId="{35D8F0C5-8719-CB4A-96DA-CC74DB2FE030}" destId="{045A50D8-CB7C-CE4A-A22B-44C1D5254838}" srcOrd="0" destOrd="0" presId="urn:microsoft.com/office/officeart/2005/8/layout/orgChart1"/>
    <dgm:cxn modelId="{FF1255CB-BE61-BF47-A599-75A1D837369B}" type="presParOf" srcId="{045A50D8-CB7C-CE4A-A22B-44C1D5254838}" destId="{86DF1204-2B6E-E348-8CCA-96C6EA62B079}" srcOrd="0" destOrd="0" presId="urn:microsoft.com/office/officeart/2005/8/layout/orgChart1"/>
    <dgm:cxn modelId="{0CA976A5-8AB8-5A45-96B2-F17CE3EB8F0E}" type="presParOf" srcId="{045A50D8-CB7C-CE4A-A22B-44C1D5254838}" destId="{743F5504-D065-F448-A883-B844D8780018}" srcOrd="1" destOrd="0" presId="urn:microsoft.com/office/officeart/2005/8/layout/orgChart1"/>
    <dgm:cxn modelId="{FE8CBD71-BFD8-594A-9685-65D23CC09CE9}" type="presParOf" srcId="{35D8F0C5-8719-CB4A-96DA-CC74DB2FE030}" destId="{13885D05-D03B-2441-9E27-B70080105E18}" srcOrd="1" destOrd="0" presId="urn:microsoft.com/office/officeart/2005/8/layout/orgChart1"/>
    <dgm:cxn modelId="{E0FCC02E-9A45-0D47-B1C7-AA72B931C8BD}" type="presParOf" srcId="{35D8F0C5-8719-CB4A-96DA-CC74DB2FE030}" destId="{6DA2EC57-C6EA-3C41-BB73-AFDEDD24A550}" srcOrd="2" destOrd="0" presId="urn:microsoft.com/office/officeart/2005/8/layout/orgChart1"/>
    <dgm:cxn modelId="{134688DB-E66B-6F46-A3E8-36588B219C83}" type="presParOf" srcId="{31D85C0E-C2CA-1E42-BAF3-F0110384E8F6}" destId="{E6D480B1-586D-1D41-91D0-ECDE83BCA15F}" srcOrd="4" destOrd="0" presId="urn:microsoft.com/office/officeart/2005/8/layout/orgChart1"/>
    <dgm:cxn modelId="{FC5DDB67-3F8B-364E-84AE-DCA8E1F9558B}" type="presParOf" srcId="{31D85C0E-C2CA-1E42-BAF3-F0110384E8F6}" destId="{0DD97026-12C0-2640-94D5-8D5AECA0ED05}" srcOrd="5" destOrd="0" presId="urn:microsoft.com/office/officeart/2005/8/layout/orgChart1"/>
    <dgm:cxn modelId="{B698F60D-30F5-624D-A2B8-47D71E84EFCA}" type="presParOf" srcId="{0DD97026-12C0-2640-94D5-8D5AECA0ED05}" destId="{FDBBA97C-855C-3C4B-9B17-C63AFAC94E9B}" srcOrd="0" destOrd="0" presId="urn:microsoft.com/office/officeart/2005/8/layout/orgChart1"/>
    <dgm:cxn modelId="{999E9104-8E14-574B-A7D4-8B9367270056}" type="presParOf" srcId="{FDBBA97C-855C-3C4B-9B17-C63AFAC94E9B}" destId="{50770C09-FF02-E64A-BE5D-0A9070B8C0EE}" srcOrd="0" destOrd="0" presId="urn:microsoft.com/office/officeart/2005/8/layout/orgChart1"/>
    <dgm:cxn modelId="{F245E56B-EA5A-304D-83E2-5D1039581855}" type="presParOf" srcId="{FDBBA97C-855C-3C4B-9B17-C63AFAC94E9B}" destId="{0B2AF509-BB22-2149-A400-12972663EAA1}" srcOrd="1" destOrd="0" presId="urn:microsoft.com/office/officeart/2005/8/layout/orgChart1"/>
    <dgm:cxn modelId="{97E81BF8-97AB-E64F-A834-2D92E3F0AD57}" type="presParOf" srcId="{0DD97026-12C0-2640-94D5-8D5AECA0ED05}" destId="{58DE34E3-624D-384B-B259-EB319B6B6F69}" srcOrd="1" destOrd="0" presId="urn:microsoft.com/office/officeart/2005/8/layout/orgChart1"/>
    <dgm:cxn modelId="{F614729A-3E01-CA40-94D0-DCC98B74CD65}" type="presParOf" srcId="{0DD97026-12C0-2640-94D5-8D5AECA0ED05}" destId="{2782421C-3EDB-F847-8011-B17716F19F52}" srcOrd="2" destOrd="0" presId="urn:microsoft.com/office/officeart/2005/8/layout/orgChart1"/>
    <dgm:cxn modelId="{7D07CFD2-3DAD-3C48-926E-F75092218C10}" type="presParOf" srcId="{D08D11A0-7724-4745-A42D-D11F70AB38E8}" destId="{8A40C580-1517-424B-81F9-03956956602B}" srcOrd="2" destOrd="0" presId="urn:microsoft.com/office/officeart/2005/8/layout/orgChart1"/>
    <dgm:cxn modelId="{6E99F727-BDCD-B247-91B1-B2C56CDFD60B}" type="presParOf" srcId="{E7B0ED08-C946-3D46-BF90-FD0915F24679}" destId="{E0F15658-CDA5-9947-AECF-DC4E9E4301D1}" srcOrd="2" destOrd="0" presId="urn:microsoft.com/office/officeart/2005/8/layout/orgChart1"/>
    <dgm:cxn modelId="{440BFB19-6413-0A48-8837-5F6A3AC367AF}" type="presParOf" srcId="{E7B0ED08-C946-3D46-BF90-FD0915F24679}" destId="{238B7F2D-8872-C842-9FEA-187A23D4183C}" srcOrd="3" destOrd="0" presId="urn:microsoft.com/office/officeart/2005/8/layout/orgChart1"/>
    <dgm:cxn modelId="{D0728770-0533-904C-930D-F20017A2EE8C}" type="presParOf" srcId="{238B7F2D-8872-C842-9FEA-187A23D4183C}" destId="{5F8DA61D-EDE8-9D4C-8844-EF1553168C6D}" srcOrd="0" destOrd="0" presId="urn:microsoft.com/office/officeart/2005/8/layout/orgChart1"/>
    <dgm:cxn modelId="{1F9170B2-18EB-1E43-B0EA-D3CB78EC4F8A}" type="presParOf" srcId="{5F8DA61D-EDE8-9D4C-8844-EF1553168C6D}" destId="{6CF68EB9-96B6-5646-B831-1EEBF3296FC3}" srcOrd="0" destOrd="0" presId="urn:microsoft.com/office/officeart/2005/8/layout/orgChart1"/>
    <dgm:cxn modelId="{A8EE8C7C-D009-C14B-B141-300F24348B15}" type="presParOf" srcId="{5F8DA61D-EDE8-9D4C-8844-EF1553168C6D}" destId="{164902F8-4F77-4541-8725-5B90BBC9D801}" srcOrd="1" destOrd="0" presId="urn:microsoft.com/office/officeart/2005/8/layout/orgChart1"/>
    <dgm:cxn modelId="{E2DF29A3-6952-CD42-A698-633228C7D255}" type="presParOf" srcId="{238B7F2D-8872-C842-9FEA-187A23D4183C}" destId="{F632912F-A426-464B-93DD-575E45454C29}" srcOrd="1" destOrd="0" presId="urn:microsoft.com/office/officeart/2005/8/layout/orgChart1"/>
    <dgm:cxn modelId="{800EE13E-6D31-3546-AE51-59C437C84D7E}" type="presParOf" srcId="{F632912F-A426-464B-93DD-575E45454C29}" destId="{CA86889B-19EE-104C-B54B-89B584B78545}" srcOrd="0" destOrd="0" presId="urn:microsoft.com/office/officeart/2005/8/layout/orgChart1"/>
    <dgm:cxn modelId="{C80703F2-DC44-B04A-904B-04F42C696551}" type="presParOf" srcId="{F632912F-A426-464B-93DD-575E45454C29}" destId="{9E01C634-5DDA-5A47-A98E-CA4CA1EDBCD9}" srcOrd="1" destOrd="0" presId="urn:microsoft.com/office/officeart/2005/8/layout/orgChart1"/>
    <dgm:cxn modelId="{C7304691-1B96-BA45-922C-897C3841FB66}" type="presParOf" srcId="{9E01C634-5DDA-5A47-A98E-CA4CA1EDBCD9}" destId="{56E6A566-6577-A241-AF75-2464963D1F4D}" srcOrd="0" destOrd="0" presId="urn:microsoft.com/office/officeart/2005/8/layout/orgChart1"/>
    <dgm:cxn modelId="{3EA69E06-87B1-A640-8CD6-02156CA08BB9}" type="presParOf" srcId="{56E6A566-6577-A241-AF75-2464963D1F4D}" destId="{A04ACB8E-BA56-004D-80A9-204609D94D00}" srcOrd="0" destOrd="0" presId="urn:microsoft.com/office/officeart/2005/8/layout/orgChart1"/>
    <dgm:cxn modelId="{BAFF1F23-8C4D-0C4C-82FE-B78C0E2B3C45}" type="presParOf" srcId="{56E6A566-6577-A241-AF75-2464963D1F4D}" destId="{78DE3942-B508-0D45-A201-FA4DA627A0B9}" srcOrd="1" destOrd="0" presId="urn:microsoft.com/office/officeart/2005/8/layout/orgChart1"/>
    <dgm:cxn modelId="{834B6820-88F4-C743-8105-34A66B165D58}" type="presParOf" srcId="{9E01C634-5DDA-5A47-A98E-CA4CA1EDBCD9}" destId="{8FD5B14B-D2DD-D24C-A724-E6217097CA68}" srcOrd="1" destOrd="0" presId="urn:microsoft.com/office/officeart/2005/8/layout/orgChart1"/>
    <dgm:cxn modelId="{3248469B-9DA8-5C41-8408-D3300F04A47C}" type="presParOf" srcId="{9E01C634-5DDA-5A47-A98E-CA4CA1EDBCD9}" destId="{02AACF61-39D0-174D-A255-B2CB3F2DCBD1}" srcOrd="2" destOrd="0" presId="urn:microsoft.com/office/officeart/2005/8/layout/orgChart1"/>
    <dgm:cxn modelId="{FFFADB54-74FB-A44F-9F6A-256EA41A3705}" type="presParOf" srcId="{F632912F-A426-464B-93DD-575E45454C29}" destId="{F16541E9-9A55-7941-82A2-CCFD1E5662D6}" srcOrd="2" destOrd="0" presId="urn:microsoft.com/office/officeart/2005/8/layout/orgChart1"/>
    <dgm:cxn modelId="{09C1811E-3127-C647-B22A-F7FA71F866AD}" type="presParOf" srcId="{F632912F-A426-464B-93DD-575E45454C29}" destId="{CD96E325-2613-4D4E-A2E5-642BE96CF098}" srcOrd="3" destOrd="0" presId="urn:microsoft.com/office/officeart/2005/8/layout/orgChart1"/>
    <dgm:cxn modelId="{BDA28472-7909-2B4F-A413-38E183167978}" type="presParOf" srcId="{CD96E325-2613-4D4E-A2E5-642BE96CF098}" destId="{3B259AE1-EADB-D043-AE4B-C8C2A9A44BC3}" srcOrd="0" destOrd="0" presId="urn:microsoft.com/office/officeart/2005/8/layout/orgChart1"/>
    <dgm:cxn modelId="{E4B9607D-3E1C-F64E-9B3A-7E01B7624FD6}" type="presParOf" srcId="{3B259AE1-EADB-D043-AE4B-C8C2A9A44BC3}" destId="{1CB2EED5-A0B9-FA42-8876-E06C13EBF29D}" srcOrd="0" destOrd="0" presId="urn:microsoft.com/office/officeart/2005/8/layout/orgChart1"/>
    <dgm:cxn modelId="{7D684375-95B3-774E-9F4E-6E24A2E6D59D}" type="presParOf" srcId="{3B259AE1-EADB-D043-AE4B-C8C2A9A44BC3}" destId="{0CFEED0F-6FD0-B344-A571-8E06A6916A90}" srcOrd="1" destOrd="0" presId="urn:microsoft.com/office/officeart/2005/8/layout/orgChart1"/>
    <dgm:cxn modelId="{FF8EB6E6-B406-2A4E-A97C-A2013484A5EC}" type="presParOf" srcId="{CD96E325-2613-4D4E-A2E5-642BE96CF098}" destId="{BBA524A2-763A-C94A-BDAD-C85EDB853D3A}" srcOrd="1" destOrd="0" presId="urn:microsoft.com/office/officeart/2005/8/layout/orgChart1"/>
    <dgm:cxn modelId="{3EF8F53C-1920-2F47-AF9A-B8AF886B71C3}" type="presParOf" srcId="{CD96E325-2613-4D4E-A2E5-642BE96CF098}" destId="{B46C556E-8594-414E-88DB-06800A62E8B1}" srcOrd="2" destOrd="0" presId="urn:microsoft.com/office/officeart/2005/8/layout/orgChart1"/>
    <dgm:cxn modelId="{F08F7BAE-A294-4342-A27B-4466CF8AD162}" type="presParOf" srcId="{F632912F-A426-464B-93DD-575E45454C29}" destId="{0E68F0AA-8408-EE4B-8AF0-D679D314A3D7}" srcOrd="4" destOrd="0" presId="urn:microsoft.com/office/officeart/2005/8/layout/orgChart1"/>
    <dgm:cxn modelId="{99F2F912-5579-9849-A708-F99BD0600F5C}" type="presParOf" srcId="{F632912F-A426-464B-93DD-575E45454C29}" destId="{242F1334-4014-0640-A728-6382583D9227}" srcOrd="5" destOrd="0" presId="urn:microsoft.com/office/officeart/2005/8/layout/orgChart1"/>
    <dgm:cxn modelId="{42960EAF-ECE3-E745-8D44-956AB482D029}" type="presParOf" srcId="{242F1334-4014-0640-A728-6382583D9227}" destId="{610685B6-C74D-2242-9463-ED2B89D9F96D}" srcOrd="0" destOrd="0" presId="urn:microsoft.com/office/officeart/2005/8/layout/orgChart1"/>
    <dgm:cxn modelId="{B685B9C8-E71D-D342-B19F-93E53E6A7188}" type="presParOf" srcId="{610685B6-C74D-2242-9463-ED2B89D9F96D}" destId="{DE05EEBA-B1FD-C646-B6B8-8E4C3494705A}" srcOrd="0" destOrd="0" presId="urn:microsoft.com/office/officeart/2005/8/layout/orgChart1"/>
    <dgm:cxn modelId="{AA188869-EFF6-104B-97E8-C012E93A469E}" type="presParOf" srcId="{610685B6-C74D-2242-9463-ED2B89D9F96D}" destId="{22A444FE-3A38-2A46-B376-8BF1BBDF08A0}" srcOrd="1" destOrd="0" presId="urn:microsoft.com/office/officeart/2005/8/layout/orgChart1"/>
    <dgm:cxn modelId="{A235FE9E-51A7-C040-BBEF-F311CFC0DD6C}" type="presParOf" srcId="{242F1334-4014-0640-A728-6382583D9227}" destId="{8063461C-8DAB-1A45-AC18-37B11980B073}" srcOrd="1" destOrd="0" presId="urn:microsoft.com/office/officeart/2005/8/layout/orgChart1"/>
    <dgm:cxn modelId="{8CC506D5-3642-904D-9437-7ED1B1AA3B2E}" type="presParOf" srcId="{242F1334-4014-0640-A728-6382583D9227}" destId="{48F19F1D-38A8-884E-8C00-DE638D0E4AB0}" srcOrd="2" destOrd="0" presId="urn:microsoft.com/office/officeart/2005/8/layout/orgChart1"/>
    <dgm:cxn modelId="{7BDE1140-0052-0948-B061-B52A8D3DB5FE}" type="presParOf" srcId="{238B7F2D-8872-C842-9FEA-187A23D4183C}" destId="{F6419896-BB4C-3447-AC1E-0DEDAD76C572}" srcOrd="2" destOrd="0" presId="urn:microsoft.com/office/officeart/2005/8/layout/orgChart1"/>
    <dgm:cxn modelId="{8CBF9C86-662E-E445-A408-105A4219CBE2}" type="presParOf" srcId="{E7B0ED08-C946-3D46-BF90-FD0915F24679}" destId="{F0D4043B-4C04-AC4B-AC6E-996986666E42}" srcOrd="4" destOrd="0" presId="urn:microsoft.com/office/officeart/2005/8/layout/orgChart1"/>
    <dgm:cxn modelId="{2603D774-399E-F242-8CA9-D4682A903D35}" type="presParOf" srcId="{E7B0ED08-C946-3D46-BF90-FD0915F24679}" destId="{84D067DD-65E1-EF4D-929D-1F3EFFAFFC07}" srcOrd="5" destOrd="0" presId="urn:microsoft.com/office/officeart/2005/8/layout/orgChart1"/>
    <dgm:cxn modelId="{A96BD97C-BCD5-674C-8886-0C528182DDB6}" type="presParOf" srcId="{84D067DD-65E1-EF4D-929D-1F3EFFAFFC07}" destId="{6A878D6F-837A-F84F-871B-611CE6673DCA}" srcOrd="0" destOrd="0" presId="urn:microsoft.com/office/officeart/2005/8/layout/orgChart1"/>
    <dgm:cxn modelId="{00385727-3A14-AD40-9708-D1E6334361A4}" type="presParOf" srcId="{6A878D6F-837A-F84F-871B-611CE6673DCA}" destId="{5F436E6C-4639-1C4E-901D-26F51D2424A1}" srcOrd="0" destOrd="0" presId="urn:microsoft.com/office/officeart/2005/8/layout/orgChart1"/>
    <dgm:cxn modelId="{478538B1-F5F3-744E-B281-F826F133033F}" type="presParOf" srcId="{6A878D6F-837A-F84F-871B-611CE6673DCA}" destId="{8663635D-CC9B-2643-94DE-55118D5F4FAD}" srcOrd="1" destOrd="0" presId="urn:microsoft.com/office/officeart/2005/8/layout/orgChart1"/>
    <dgm:cxn modelId="{09E193AD-7C47-8942-8AAA-2BD6D115B879}" type="presParOf" srcId="{84D067DD-65E1-EF4D-929D-1F3EFFAFFC07}" destId="{4E41A98A-42A9-BE4F-AAD4-ED9B323476E3}" srcOrd="1" destOrd="0" presId="urn:microsoft.com/office/officeart/2005/8/layout/orgChart1"/>
    <dgm:cxn modelId="{0D29F486-7B62-E343-9FF2-6FAAFEEDE1C5}" type="presParOf" srcId="{4E41A98A-42A9-BE4F-AAD4-ED9B323476E3}" destId="{C6AA120B-1F6E-704E-AE8C-01CDBE9FF8DC}" srcOrd="0" destOrd="0" presId="urn:microsoft.com/office/officeart/2005/8/layout/orgChart1"/>
    <dgm:cxn modelId="{212CD521-26D3-FE4E-894A-8C8D1E179794}" type="presParOf" srcId="{4E41A98A-42A9-BE4F-AAD4-ED9B323476E3}" destId="{2907AFA4-32AE-9141-899B-57F36B63A655}" srcOrd="1" destOrd="0" presId="urn:microsoft.com/office/officeart/2005/8/layout/orgChart1"/>
    <dgm:cxn modelId="{60B47CA1-8D98-6849-AB8B-7F37A15D3CDE}" type="presParOf" srcId="{2907AFA4-32AE-9141-899B-57F36B63A655}" destId="{A868398C-D428-2149-A858-7398D9C1181B}" srcOrd="0" destOrd="0" presId="urn:microsoft.com/office/officeart/2005/8/layout/orgChart1"/>
    <dgm:cxn modelId="{DD085BB2-5E06-8A4A-B047-0615D99C2C5E}" type="presParOf" srcId="{A868398C-D428-2149-A858-7398D9C1181B}" destId="{9944C7DA-2D1A-2E4F-8DEE-1FF9A768AE35}" srcOrd="0" destOrd="0" presId="urn:microsoft.com/office/officeart/2005/8/layout/orgChart1"/>
    <dgm:cxn modelId="{FE459AAE-41F9-F049-A689-BBD88DF1D467}" type="presParOf" srcId="{A868398C-D428-2149-A858-7398D9C1181B}" destId="{37D2ADB3-1C3A-5845-A4F0-D2C03E7C11E3}" srcOrd="1" destOrd="0" presId="urn:microsoft.com/office/officeart/2005/8/layout/orgChart1"/>
    <dgm:cxn modelId="{C9CB14B7-0B8B-2B40-8D1F-32EA9A0D2A6C}" type="presParOf" srcId="{2907AFA4-32AE-9141-899B-57F36B63A655}" destId="{A3CD6F4D-FB4D-6A46-BB66-654F055FC30D}" srcOrd="1" destOrd="0" presId="urn:microsoft.com/office/officeart/2005/8/layout/orgChart1"/>
    <dgm:cxn modelId="{FD3B4F11-8208-9B49-8E5C-9FBF69D4812F}" type="presParOf" srcId="{2907AFA4-32AE-9141-899B-57F36B63A655}" destId="{BF7F0CFC-0419-8D43-BCCF-21231B8C89C9}" srcOrd="2" destOrd="0" presId="urn:microsoft.com/office/officeart/2005/8/layout/orgChart1"/>
    <dgm:cxn modelId="{0DB2455F-68F6-C74D-9AA8-AC3BA7D15CB5}" type="presParOf" srcId="{4E41A98A-42A9-BE4F-AAD4-ED9B323476E3}" destId="{373C0FC3-8D62-BB4A-BFC0-D84073D94348}" srcOrd="2" destOrd="0" presId="urn:microsoft.com/office/officeart/2005/8/layout/orgChart1"/>
    <dgm:cxn modelId="{189B6A6A-2255-514E-82B3-954CA55FE165}" type="presParOf" srcId="{4E41A98A-42A9-BE4F-AAD4-ED9B323476E3}" destId="{D7557181-50AC-064D-8473-3161B965C422}" srcOrd="3" destOrd="0" presId="urn:microsoft.com/office/officeart/2005/8/layout/orgChart1"/>
    <dgm:cxn modelId="{4CC634AF-C58A-F34D-B226-9B23ABF55B9E}" type="presParOf" srcId="{D7557181-50AC-064D-8473-3161B965C422}" destId="{E174A506-5550-D245-87C4-929C95E81074}" srcOrd="0" destOrd="0" presId="urn:microsoft.com/office/officeart/2005/8/layout/orgChart1"/>
    <dgm:cxn modelId="{F26D5C83-CFE1-CC45-B60B-E8856B1D954A}" type="presParOf" srcId="{E174A506-5550-D245-87C4-929C95E81074}" destId="{8751EC18-80A8-9549-978B-79FD82F17E3C}" srcOrd="0" destOrd="0" presId="urn:microsoft.com/office/officeart/2005/8/layout/orgChart1"/>
    <dgm:cxn modelId="{4BF6E213-B07A-8F4F-8A71-C0A85234BE16}" type="presParOf" srcId="{E174A506-5550-D245-87C4-929C95E81074}" destId="{6FB46A33-4355-BD4A-BE53-2D8B1DCDEC32}" srcOrd="1" destOrd="0" presId="urn:microsoft.com/office/officeart/2005/8/layout/orgChart1"/>
    <dgm:cxn modelId="{3C868CFB-420A-E549-AECB-16F4C9DA4126}" type="presParOf" srcId="{D7557181-50AC-064D-8473-3161B965C422}" destId="{9DC3A7C2-7CEC-AC45-A78E-D0DF9AFE47B4}" srcOrd="1" destOrd="0" presId="urn:microsoft.com/office/officeart/2005/8/layout/orgChart1"/>
    <dgm:cxn modelId="{4D1CC99E-14F7-C64E-B5A7-BD755A87BB81}" type="presParOf" srcId="{D7557181-50AC-064D-8473-3161B965C422}" destId="{EE3D0C81-DA82-5F46-8579-BE1D8D878FF4}" srcOrd="2" destOrd="0" presId="urn:microsoft.com/office/officeart/2005/8/layout/orgChart1"/>
    <dgm:cxn modelId="{BF5BE8F8-7501-9843-876E-F15E4C752690}" type="presParOf" srcId="{4E41A98A-42A9-BE4F-AAD4-ED9B323476E3}" destId="{56FA265E-597F-E045-9FB8-849242C15A68}" srcOrd="4" destOrd="0" presId="urn:microsoft.com/office/officeart/2005/8/layout/orgChart1"/>
    <dgm:cxn modelId="{FAB856A8-1245-0040-8049-EA6F969B8EDE}" type="presParOf" srcId="{4E41A98A-42A9-BE4F-AAD4-ED9B323476E3}" destId="{A223B974-E999-704A-AB07-E0C85EDEAE19}" srcOrd="5" destOrd="0" presId="urn:microsoft.com/office/officeart/2005/8/layout/orgChart1"/>
    <dgm:cxn modelId="{FCC93D3B-0072-8C4C-9231-816BC1F34C15}" type="presParOf" srcId="{A223B974-E999-704A-AB07-E0C85EDEAE19}" destId="{DEC534EB-CD03-3148-84A5-8C8364169CF5}" srcOrd="0" destOrd="0" presId="urn:microsoft.com/office/officeart/2005/8/layout/orgChart1"/>
    <dgm:cxn modelId="{9F09C4B5-7162-7644-A367-C0BFD51BBAE2}" type="presParOf" srcId="{DEC534EB-CD03-3148-84A5-8C8364169CF5}" destId="{02B05E9B-2632-FA43-A563-3D17BACAEC2E}" srcOrd="0" destOrd="0" presId="urn:microsoft.com/office/officeart/2005/8/layout/orgChart1"/>
    <dgm:cxn modelId="{2E065C06-102B-4E42-8F95-32C0BA740393}" type="presParOf" srcId="{DEC534EB-CD03-3148-84A5-8C8364169CF5}" destId="{56A18D11-E5F8-A447-964E-468F0715D61B}" srcOrd="1" destOrd="0" presId="urn:microsoft.com/office/officeart/2005/8/layout/orgChart1"/>
    <dgm:cxn modelId="{C54D9551-3AB5-664F-8363-5BE763688B47}" type="presParOf" srcId="{A223B974-E999-704A-AB07-E0C85EDEAE19}" destId="{BABBDA8B-E492-2D47-A0BD-247724FF305F}" srcOrd="1" destOrd="0" presId="urn:microsoft.com/office/officeart/2005/8/layout/orgChart1"/>
    <dgm:cxn modelId="{47AF8F23-3147-A344-BAD8-75687D2B7345}" type="presParOf" srcId="{A223B974-E999-704A-AB07-E0C85EDEAE19}" destId="{16C36778-FA16-D64B-8196-021ECC7CD6F2}" srcOrd="2" destOrd="0" presId="urn:microsoft.com/office/officeart/2005/8/layout/orgChart1"/>
    <dgm:cxn modelId="{A1CAA63B-0706-3249-BFBE-64E3BA2C3C24}" type="presParOf" srcId="{84D067DD-65E1-EF4D-929D-1F3EFFAFFC07}" destId="{3BB08B47-3096-1540-B32C-D6CDDDAFC9E4}" srcOrd="2" destOrd="0" presId="urn:microsoft.com/office/officeart/2005/8/layout/orgChart1"/>
    <dgm:cxn modelId="{4C0BB244-672F-DA42-9334-936DD34057DF}" type="presParOf" srcId="{30BAE16F-704C-E943-AB73-291DDA62CB8F}" destId="{9BDD648E-E0FE-5D4B-A8EF-311815FEBDD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FA265E-597F-E045-9FB8-849242C15A68}">
      <dsp:nvSpPr>
        <dsp:cNvPr id="0" name=""/>
        <dsp:cNvSpPr/>
      </dsp:nvSpPr>
      <dsp:spPr>
        <a:xfrm>
          <a:off x="5267271" y="2179700"/>
          <a:ext cx="269995" cy="3383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3940"/>
              </a:lnTo>
              <a:lnTo>
                <a:pt x="269995" y="338394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3C0FC3-8D62-BB4A-BFC0-D84073D94348}">
      <dsp:nvSpPr>
        <dsp:cNvPr id="0" name=""/>
        <dsp:cNvSpPr/>
      </dsp:nvSpPr>
      <dsp:spPr>
        <a:xfrm>
          <a:off x="5267271" y="2179700"/>
          <a:ext cx="269995" cy="21059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5962"/>
              </a:lnTo>
              <a:lnTo>
                <a:pt x="269995" y="210596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AA120B-1F6E-704E-AE8C-01CDBE9FF8DC}">
      <dsp:nvSpPr>
        <dsp:cNvPr id="0" name=""/>
        <dsp:cNvSpPr/>
      </dsp:nvSpPr>
      <dsp:spPr>
        <a:xfrm>
          <a:off x="5267271" y="2179700"/>
          <a:ext cx="269995" cy="8279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7985"/>
              </a:lnTo>
              <a:lnTo>
                <a:pt x="269995" y="82798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D4043B-4C04-AC4B-AC6E-996986666E42}">
      <dsp:nvSpPr>
        <dsp:cNvPr id="0" name=""/>
        <dsp:cNvSpPr/>
      </dsp:nvSpPr>
      <dsp:spPr>
        <a:xfrm>
          <a:off x="3809296" y="901722"/>
          <a:ext cx="2177961" cy="377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996"/>
              </a:lnTo>
              <a:lnTo>
                <a:pt x="2177961" y="188996"/>
              </a:lnTo>
              <a:lnTo>
                <a:pt x="2177961" y="37799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68F0AA-8408-EE4B-8AF0-D679D314A3D7}">
      <dsp:nvSpPr>
        <dsp:cNvPr id="0" name=""/>
        <dsp:cNvSpPr/>
      </dsp:nvSpPr>
      <dsp:spPr>
        <a:xfrm>
          <a:off x="3089309" y="2179700"/>
          <a:ext cx="269995" cy="3383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3940"/>
              </a:lnTo>
              <a:lnTo>
                <a:pt x="269995" y="338394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6541E9-9A55-7941-82A2-CCFD1E5662D6}">
      <dsp:nvSpPr>
        <dsp:cNvPr id="0" name=""/>
        <dsp:cNvSpPr/>
      </dsp:nvSpPr>
      <dsp:spPr>
        <a:xfrm>
          <a:off x="3089309" y="2179700"/>
          <a:ext cx="269995" cy="21059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5962"/>
              </a:lnTo>
              <a:lnTo>
                <a:pt x="269995" y="210596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86889B-19EE-104C-B54B-89B584B78545}">
      <dsp:nvSpPr>
        <dsp:cNvPr id="0" name=""/>
        <dsp:cNvSpPr/>
      </dsp:nvSpPr>
      <dsp:spPr>
        <a:xfrm>
          <a:off x="3089309" y="2179700"/>
          <a:ext cx="269995" cy="8279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7985"/>
              </a:lnTo>
              <a:lnTo>
                <a:pt x="269995" y="82798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F15658-CDA5-9947-AECF-DC4E9E4301D1}">
      <dsp:nvSpPr>
        <dsp:cNvPr id="0" name=""/>
        <dsp:cNvSpPr/>
      </dsp:nvSpPr>
      <dsp:spPr>
        <a:xfrm>
          <a:off x="3763576" y="901722"/>
          <a:ext cx="91440" cy="3779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799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D480B1-586D-1D41-91D0-ECDE83BCA15F}">
      <dsp:nvSpPr>
        <dsp:cNvPr id="0" name=""/>
        <dsp:cNvSpPr/>
      </dsp:nvSpPr>
      <dsp:spPr>
        <a:xfrm>
          <a:off x="911347" y="2179700"/>
          <a:ext cx="269995" cy="3383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3940"/>
              </a:lnTo>
              <a:lnTo>
                <a:pt x="269995" y="338394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050BCE-8FE7-5948-82DD-2D34450175FD}">
      <dsp:nvSpPr>
        <dsp:cNvPr id="0" name=""/>
        <dsp:cNvSpPr/>
      </dsp:nvSpPr>
      <dsp:spPr>
        <a:xfrm>
          <a:off x="911347" y="2179700"/>
          <a:ext cx="269995" cy="21059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5962"/>
              </a:lnTo>
              <a:lnTo>
                <a:pt x="269995" y="210596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8CE8A1-6CE2-A746-AB8F-D1CF1E9C97EC}">
      <dsp:nvSpPr>
        <dsp:cNvPr id="0" name=""/>
        <dsp:cNvSpPr/>
      </dsp:nvSpPr>
      <dsp:spPr>
        <a:xfrm>
          <a:off x="911347" y="2179700"/>
          <a:ext cx="269995" cy="8279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7985"/>
              </a:lnTo>
              <a:lnTo>
                <a:pt x="269995" y="82798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75B6BB-62A4-1E43-B71E-0B62078D92AC}">
      <dsp:nvSpPr>
        <dsp:cNvPr id="0" name=""/>
        <dsp:cNvSpPr/>
      </dsp:nvSpPr>
      <dsp:spPr>
        <a:xfrm>
          <a:off x="1631335" y="901722"/>
          <a:ext cx="2177961" cy="377993"/>
        </a:xfrm>
        <a:custGeom>
          <a:avLst/>
          <a:gdLst/>
          <a:ahLst/>
          <a:cxnLst/>
          <a:rect l="0" t="0" r="0" b="0"/>
          <a:pathLst>
            <a:path>
              <a:moveTo>
                <a:pt x="2177961" y="0"/>
              </a:moveTo>
              <a:lnTo>
                <a:pt x="2177961" y="188996"/>
              </a:lnTo>
              <a:lnTo>
                <a:pt x="0" y="188996"/>
              </a:lnTo>
              <a:lnTo>
                <a:pt x="0" y="37799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E41B2D-10C0-9D4C-8837-BFAC2798FE34}">
      <dsp:nvSpPr>
        <dsp:cNvPr id="0" name=""/>
        <dsp:cNvSpPr/>
      </dsp:nvSpPr>
      <dsp:spPr>
        <a:xfrm>
          <a:off x="2909312" y="1738"/>
          <a:ext cx="1799968" cy="8999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Mapa Mental</a:t>
          </a:r>
          <a:endParaRPr lang="es-ES" sz="1600" kern="1200" dirty="0"/>
        </a:p>
      </dsp:txBody>
      <dsp:txXfrm>
        <a:off x="2909312" y="1738"/>
        <a:ext cx="1799968" cy="899984"/>
      </dsp:txXfrm>
    </dsp:sp>
    <dsp:sp modelId="{5E41B06F-2E6B-6E48-B34D-3F2AFC2D2907}">
      <dsp:nvSpPr>
        <dsp:cNvPr id="0" name=""/>
        <dsp:cNvSpPr/>
      </dsp:nvSpPr>
      <dsp:spPr>
        <a:xfrm>
          <a:off x="731351" y="1279715"/>
          <a:ext cx="1799968" cy="89998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Manejo de información</a:t>
          </a:r>
          <a:endParaRPr lang="es-ES" sz="1600" kern="1200" dirty="0"/>
        </a:p>
      </dsp:txBody>
      <dsp:txXfrm>
        <a:off x="731351" y="1279715"/>
        <a:ext cx="1799968" cy="899984"/>
      </dsp:txXfrm>
    </dsp:sp>
    <dsp:sp modelId="{425FC066-AFB8-7C41-AABE-3DC7C2CCDAA8}">
      <dsp:nvSpPr>
        <dsp:cNvPr id="0" name=""/>
        <dsp:cNvSpPr/>
      </dsp:nvSpPr>
      <dsp:spPr>
        <a:xfrm>
          <a:off x="1181343" y="2557693"/>
          <a:ext cx="1799968" cy="8999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Organizar</a:t>
          </a:r>
          <a:endParaRPr lang="es-ES" sz="1600" kern="1200" dirty="0"/>
        </a:p>
      </dsp:txBody>
      <dsp:txXfrm>
        <a:off x="1181343" y="2557693"/>
        <a:ext cx="1799968" cy="899984"/>
      </dsp:txXfrm>
    </dsp:sp>
    <dsp:sp modelId="{86DF1204-2B6E-E348-8CCA-96C6EA62B079}">
      <dsp:nvSpPr>
        <dsp:cNvPr id="0" name=""/>
        <dsp:cNvSpPr/>
      </dsp:nvSpPr>
      <dsp:spPr>
        <a:xfrm>
          <a:off x="1181343" y="3835670"/>
          <a:ext cx="1799968" cy="8999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Jerarquizar</a:t>
          </a:r>
          <a:endParaRPr lang="es-ES" sz="1600" kern="1200" dirty="0"/>
        </a:p>
      </dsp:txBody>
      <dsp:txXfrm>
        <a:off x="1181343" y="3835670"/>
        <a:ext cx="1799968" cy="899984"/>
      </dsp:txXfrm>
    </dsp:sp>
    <dsp:sp modelId="{50770C09-FF02-E64A-BE5D-0A9070B8C0EE}">
      <dsp:nvSpPr>
        <dsp:cNvPr id="0" name=""/>
        <dsp:cNvSpPr/>
      </dsp:nvSpPr>
      <dsp:spPr>
        <a:xfrm>
          <a:off x="1181343" y="5113648"/>
          <a:ext cx="1799968" cy="8999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Mostrar</a:t>
          </a:r>
          <a:endParaRPr lang="es-ES" sz="1600" kern="1200" dirty="0"/>
        </a:p>
      </dsp:txBody>
      <dsp:txXfrm>
        <a:off x="1181343" y="5113648"/>
        <a:ext cx="1799968" cy="899984"/>
      </dsp:txXfrm>
    </dsp:sp>
    <dsp:sp modelId="{6CF68EB9-96B6-5646-B831-1EEBF3296FC3}">
      <dsp:nvSpPr>
        <dsp:cNvPr id="0" name=""/>
        <dsp:cNvSpPr/>
      </dsp:nvSpPr>
      <dsp:spPr>
        <a:xfrm>
          <a:off x="2909312" y="1279715"/>
          <a:ext cx="1799968" cy="89998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Estructura</a:t>
          </a:r>
          <a:endParaRPr lang="es-ES" sz="1600" kern="1200" dirty="0"/>
        </a:p>
      </dsp:txBody>
      <dsp:txXfrm>
        <a:off x="2909312" y="1279715"/>
        <a:ext cx="1799968" cy="899984"/>
      </dsp:txXfrm>
    </dsp:sp>
    <dsp:sp modelId="{A04ACB8E-BA56-004D-80A9-204609D94D00}">
      <dsp:nvSpPr>
        <dsp:cNvPr id="0" name=""/>
        <dsp:cNvSpPr/>
      </dsp:nvSpPr>
      <dsp:spPr>
        <a:xfrm>
          <a:off x="3359304" y="2557693"/>
          <a:ext cx="1799968" cy="8999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Conceptos</a:t>
          </a:r>
          <a:endParaRPr lang="es-ES" sz="1600" kern="1200" dirty="0"/>
        </a:p>
      </dsp:txBody>
      <dsp:txXfrm>
        <a:off x="3359304" y="2557693"/>
        <a:ext cx="1799968" cy="899984"/>
      </dsp:txXfrm>
    </dsp:sp>
    <dsp:sp modelId="{1CB2EED5-A0B9-FA42-8876-E06C13EBF29D}">
      <dsp:nvSpPr>
        <dsp:cNvPr id="0" name=""/>
        <dsp:cNvSpPr/>
      </dsp:nvSpPr>
      <dsp:spPr>
        <a:xfrm>
          <a:off x="3359304" y="3835670"/>
          <a:ext cx="1799968" cy="8999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Imágenes</a:t>
          </a:r>
          <a:endParaRPr lang="es-ES" sz="1600" kern="1200" dirty="0"/>
        </a:p>
      </dsp:txBody>
      <dsp:txXfrm>
        <a:off x="3359304" y="3835670"/>
        <a:ext cx="1799968" cy="899984"/>
      </dsp:txXfrm>
    </dsp:sp>
    <dsp:sp modelId="{DE05EEBA-B1FD-C646-B6B8-8E4C3494705A}">
      <dsp:nvSpPr>
        <dsp:cNvPr id="0" name=""/>
        <dsp:cNvSpPr/>
      </dsp:nvSpPr>
      <dsp:spPr>
        <a:xfrm>
          <a:off x="3359304" y="5113648"/>
          <a:ext cx="1799968" cy="8999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Palabras enlace</a:t>
          </a:r>
          <a:endParaRPr lang="es-ES" sz="1600" kern="1200" dirty="0"/>
        </a:p>
      </dsp:txBody>
      <dsp:txXfrm>
        <a:off x="3359304" y="5113648"/>
        <a:ext cx="1799968" cy="899984"/>
      </dsp:txXfrm>
    </dsp:sp>
    <dsp:sp modelId="{5F436E6C-4639-1C4E-901D-26F51D2424A1}">
      <dsp:nvSpPr>
        <dsp:cNvPr id="0" name=""/>
        <dsp:cNvSpPr/>
      </dsp:nvSpPr>
      <dsp:spPr>
        <a:xfrm>
          <a:off x="5087274" y="1279715"/>
          <a:ext cx="1799968" cy="89998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Usos</a:t>
          </a:r>
        </a:p>
      </dsp:txBody>
      <dsp:txXfrm>
        <a:off x="5087274" y="1279715"/>
        <a:ext cx="1799968" cy="899984"/>
      </dsp:txXfrm>
    </dsp:sp>
    <dsp:sp modelId="{9944C7DA-2D1A-2E4F-8DEE-1FF9A768AE35}">
      <dsp:nvSpPr>
        <dsp:cNvPr id="0" name=""/>
        <dsp:cNvSpPr/>
      </dsp:nvSpPr>
      <dsp:spPr>
        <a:xfrm>
          <a:off x="5537266" y="2557693"/>
          <a:ext cx="1799968" cy="8999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Lluvia de ideas</a:t>
          </a:r>
        </a:p>
      </dsp:txBody>
      <dsp:txXfrm>
        <a:off x="5537266" y="2557693"/>
        <a:ext cx="1799968" cy="899984"/>
      </dsp:txXfrm>
    </dsp:sp>
    <dsp:sp modelId="{8751EC18-80A8-9549-978B-79FD82F17E3C}">
      <dsp:nvSpPr>
        <dsp:cNvPr id="0" name=""/>
        <dsp:cNvSpPr/>
      </dsp:nvSpPr>
      <dsp:spPr>
        <a:xfrm>
          <a:off x="5537266" y="3835670"/>
          <a:ext cx="1799968" cy="8999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Sintetizar textos</a:t>
          </a:r>
        </a:p>
      </dsp:txBody>
      <dsp:txXfrm>
        <a:off x="5537266" y="3835670"/>
        <a:ext cx="1799968" cy="899984"/>
      </dsp:txXfrm>
    </dsp:sp>
    <dsp:sp modelId="{02B05E9B-2632-FA43-A563-3D17BACAEC2E}">
      <dsp:nvSpPr>
        <dsp:cNvPr id="0" name=""/>
        <dsp:cNvSpPr/>
      </dsp:nvSpPr>
      <dsp:spPr>
        <a:xfrm>
          <a:off x="5537266" y="5113648"/>
          <a:ext cx="1799968" cy="8999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Guión </a:t>
          </a:r>
          <a:r>
            <a:rPr lang="es-ES" sz="1600" kern="1200" smtClean="0"/>
            <a:t>para estudio</a:t>
          </a:r>
          <a:endParaRPr lang="es-ES" sz="1600" kern="1200" dirty="0" smtClean="0"/>
        </a:p>
      </dsp:txBody>
      <dsp:txXfrm>
        <a:off x="5537266" y="5113648"/>
        <a:ext cx="1799968" cy="8999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E54D-9473-C448-922E-7874E72C1741}" type="datetimeFigureOut">
              <a:rPr lang="es-ES" smtClean="0"/>
              <a:t>6/8/13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3EA-CA75-E842-BB80-2D527E6027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925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E54D-9473-C448-922E-7874E72C1741}" type="datetimeFigureOut">
              <a:rPr lang="es-ES" smtClean="0"/>
              <a:t>6/8/13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3EA-CA75-E842-BB80-2D527E6027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558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E54D-9473-C448-922E-7874E72C1741}" type="datetimeFigureOut">
              <a:rPr lang="es-ES" smtClean="0"/>
              <a:t>6/8/13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3EA-CA75-E842-BB80-2D527E6027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378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E54D-9473-C448-922E-7874E72C1741}" type="datetimeFigureOut">
              <a:rPr lang="es-ES" smtClean="0"/>
              <a:t>6/8/13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3EA-CA75-E842-BB80-2D527E6027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8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E54D-9473-C448-922E-7874E72C1741}" type="datetimeFigureOut">
              <a:rPr lang="es-ES" smtClean="0"/>
              <a:t>6/8/13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3EA-CA75-E842-BB80-2D527E6027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2219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E54D-9473-C448-922E-7874E72C1741}" type="datetimeFigureOut">
              <a:rPr lang="es-ES" smtClean="0"/>
              <a:t>6/8/13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3EA-CA75-E842-BB80-2D527E6027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8576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E54D-9473-C448-922E-7874E72C1741}" type="datetimeFigureOut">
              <a:rPr lang="es-ES" smtClean="0"/>
              <a:t>6/8/13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3EA-CA75-E842-BB80-2D527E6027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0699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E54D-9473-C448-922E-7874E72C1741}" type="datetimeFigureOut">
              <a:rPr lang="es-ES" smtClean="0"/>
              <a:t>6/8/13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3EA-CA75-E842-BB80-2D527E6027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641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E54D-9473-C448-922E-7874E72C1741}" type="datetimeFigureOut">
              <a:rPr lang="es-ES" smtClean="0"/>
              <a:t>6/8/13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3EA-CA75-E842-BB80-2D527E6027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557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E54D-9473-C448-922E-7874E72C1741}" type="datetimeFigureOut">
              <a:rPr lang="es-ES" smtClean="0"/>
              <a:t>6/8/13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3EA-CA75-E842-BB80-2D527E6027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782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E54D-9473-C448-922E-7874E72C1741}" type="datetimeFigureOut">
              <a:rPr lang="es-ES" smtClean="0"/>
              <a:t>6/8/13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FE3EA-CA75-E842-BB80-2D527E6027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23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8E54D-9473-C448-922E-7874E72C1741}" type="datetimeFigureOut">
              <a:rPr lang="es-ES" smtClean="0"/>
              <a:t>6/8/13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FE3EA-CA75-E842-BB80-2D527E60270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424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417830694"/>
              </p:ext>
            </p:extLst>
          </p:nvPr>
        </p:nvGraphicFramePr>
        <p:xfrm>
          <a:off x="324654" y="-124115"/>
          <a:ext cx="8068586" cy="6015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980893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22</Words>
  <Application>Microsoft Macintosh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Santillana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Ma. Nayely Lopez Negrete</dc:creator>
  <cp:lastModifiedBy>Ma. Nayely Lopez Negrete</cp:lastModifiedBy>
  <cp:revision>6</cp:revision>
  <dcterms:created xsi:type="dcterms:W3CDTF">2013-06-04T22:00:50Z</dcterms:created>
  <dcterms:modified xsi:type="dcterms:W3CDTF">2013-06-09T00:15:18Z</dcterms:modified>
</cp:coreProperties>
</file>