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4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4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136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46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93.xml" ContentType="application/vnd.openxmlformats-officedocument.presentationml.slideLayout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theme/theme15.xml" ContentType="application/vnd.openxmlformats-officedocument.theme+xml"/>
  <Default Extension="rels" ContentType="application/vnd.openxmlformats-package.relationships+xml"/>
  <Override PartName="/ppt/slideLayouts/slideLayout12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  <p:sldMasterId r:id="rId9"/>
    <p:sldMasterId r:id="rId10"/>
    <p:sldMasterId r:id="rId11"/>
    <p:sldMasterId r:id="rId12"/>
    <p:sldMasterId r:id="rId13"/>
    <p:sldMasterId r:id="rId14"/>
  </p:sldMasterIdLst>
  <p:notesMasterIdLst>
    <p:notesMasterId r:id="rId20"/>
  </p:notesMasterIdLst>
  <p:handoutMasterIdLst>
    <p:handoutMasterId r:id="rId21"/>
  </p:handoutMasterIdLst>
  <p:sldIdLst>
    <p:sldId id="256" r:id="rId15"/>
    <p:sldId id="257" r:id="rId16"/>
    <p:sldId id="258" r:id="rId17"/>
    <p:sldId id="259" r:id="rId18"/>
    <p:sldId id="260" r:id="rId19"/>
  </p:sldIdLst>
  <p:sldSz cx="14516100" cy="108839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6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48" y="-104"/>
      </p:cViewPr>
      <p:guideLst>
        <p:guide orient="horz" pos="3428"/>
        <p:guide pos="4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D0E9B-E10C-D346-8EDA-D93ED5CD0C7E}" type="datetimeFigureOut">
              <a:rPr lang="en-US" smtClean="0"/>
              <a:pPr/>
              <a:t>6/5/13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50EB-AFA9-CD4E-9CEC-F6F12E1C8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2FB4-FEEB-434C-A360-53A5B9D1536B}" type="datetimeFigureOut">
              <a:rPr lang="en-US" smtClean="0"/>
              <a:pPr/>
              <a:t>6/5/13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A968-E645-8C44-8929-879E941BD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488" y="2540000"/>
            <a:ext cx="6456362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4250" y="2540000"/>
            <a:ext cx="6456363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5400" y="1828800"/>
            <a:ext cx="2921000" cy="50419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1828800"/>
            <a:ext cx="8610600" cy="50419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5125" y="436563"/>
            <a:ext cx="3265488" cy="9285287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436563"/>
            <a:ext cx="9647237" cy="9285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3086100"/>
            <a:ext cx="273685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3086100"/>
            <a:ext cx="273685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5400" y="279400"/>
            <a:ext cx="2921000" cy="91821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279400"/>
            <a:ext cx="8610600" cy="91821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3086100"/>
            <a:ext cx="576580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0600" y="3086100"/>
            <a:ext cx="576580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5400" y="279400"/>
            <a:ext cx="2921000" cy="91821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279400"/>
            <a:ext cx="8610600" cy="91821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4100" y="3086100"/>
            <a:ext cx="213360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0100" y="3086100"/>
            <a:ext cx="213360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5400" y="279400"/>
            <a:ext cx="2921000" cy="91821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279400"/>
            <a:ext cx="8610600" cy="91821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3086100"/>
            <a:ext cx="273685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3086100"/>
            <a:ext cx="273685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3086100"/>
            <a:ext cx="576580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0600" y="3086100"/>
            <a:ext cx="5765800" cy="637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5400" y="279400"/>
            <a:ext cx="2921000" cy="91821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279400"/>
            <a:ext cx="8610600" cy="91821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5400" y="279400"/>
            <a:ext cx="2921000" cy="91821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279400"/>
            <a:ext cx="8610600" cy="91821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488" y="2540000"/>
            <a:ext cx="6456362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4250" y="2540000"/>
            <a:ext cx="6456363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5125" y="2540000"/>
            <a:ext cx="3265488" cy="718185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9647237" cy="718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422400"/>
            <a:ext cx="5765800" cy="805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0600" y="1422400"/>
            <a:ext cx="5765800" cy="805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5613400"/>
            <a:ext cx="5765800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0600" y="5613400"/>
            <a:ext cx="5765800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5125" y="436563"/>
            <a:ext cx="3265488" cy="9037637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436563"/>
            <a:ext cx="9647237" cy="9037637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488" y="2540000"/>
            <a:ext cx="6456362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4250" y="2540000"/>
            <a:ext cx="6456363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5125" y="2540000"/>
            <a:ext cx="3265488" cy="75819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9647237" cy="758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488" y="2540000"/>
            <a:ext cx="6456362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4250" y="2540000"/>
            <a:ext cx="6456363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5125" y="2540000"/>
            <a:ext cx="3265488" cy="75819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9647237" cy="758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5346700"/>
            <a:ext cx="32004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0" y="5346700"/>
            <a:ext cx="32004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26100" y="1574800"/>
            <a:ext cx="1638300" cy="74549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1574800"/>
            <a:ext cx="4762500" cy="74549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5346700"/>
            <a:ext cx="32004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0" y="5346700"/>
            <a:ext cx="32004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26100" y="1574800"/>
            <a:ext cx="1638300" cy="74549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1574800"/>
            <a:ext cx="4762500" cy="74549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5" y="3381375"/>
            <a:ext cx="12338050" cy="233203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050" y="6167438"/>
            <a:ext cx="10160000" cy="2781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994525"/>
            <a:ext cx="12339638" cy="2160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4613275"/>
            <a:ext cx="12339638" cy="23812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488" y="2540000"/>
            <a:ext cx="6456362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4250" y="2540000"/>
            <a:ext cx="6456363" cy="71818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6563"/>
            <a:ext cx="13065125" cy="18129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488" y="2436813"/>
            <a:ext cx="6413500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488" y="3451225"/>
            <a:ext cx="6413500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3938" y="2436813"/>
            <a:ext cx="6416675" cy="10144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73938" y="3451225"/>
            <a:ext cx="6416675" cy="6270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433388"/>
            <a:ext cx="4776787" cy="1844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13" y="433388"/>
            <a:ext cx="8115300" cy="92884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278063"/>
            <a:ext cx="4776787" cy="744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7618413"/>
            <a:ext cx="8710613" cy="900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4800" y="973138"/>
            <a:ext cx="8710613" cy="6529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8518525"/>
            <a:ext cx="8710613" cy="127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540000"/>
            <a:ext cx="13065125" cy="718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5125" y="279400"/>
            <a:ext cx="3265488" cy="944245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279400"/>
            <a:ext cx="9647237" cy="944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5613400"/>
            <a:ext cx="116840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1828800"/>
            <a:ext cx="11684000" cy="368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9400"/>
            <a:ext cx="116840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3086100"/>
            <a:ext cx="5626100" cy="637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9400"/>
            <a:ext cx="116840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3086100"/>
            <a:ext cx="11684000" cy="637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9400"/>
            <a:ext cx="116840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4100" y="3086100"/>
            <a:ext cx="4419600" cy="637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9400"/>
            <a:ext cx="116840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3086100"/>
            <a:ext cx="5626100" cy="637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4200"/>
        </a:spcBef>
        <a:spcAft>
          <a:spcPct val="0"/>
        </a:spcAft>
        <a:buSzPct val="171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9400"/>
            <a:ext cx="116840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3086100"/>
            <a:ext cx="11684000" cy="637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314700"/>
            <a:ext cx="11684000" cy="425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422400"/>
            <a:ext cx="11684000" cy="805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8216900"/>
            <a:ext cx="116840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8216900"/>
            <a:ext cx="116840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5346700"/>
            <a:ext cx="6553200" cy="368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74800"/>
            <a:ext cx="6553200" cy="368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5346700"/>
            <a:ext cx="6553200" cy="368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74800"/>
            <a:ext cx="6553200" cy="368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9400"/>
            <a:ext cx="116840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516100" cy="10883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229100" y="3746500"/>
            <a:ext cx="6604000" cy="1981200"/>
            <a:chOff x="0" y="0"/>
            <a:chExt cx="4160" cy="1248"/>
          </a:xfrm>
        </p:grpSpPr>
        <p:sp>
          <p:nvSpPr>
            <p:cNvPr id="15362" name="Rectangle 2"/>
            <p:cNvSpPr>
              <a:spLocks/>
            </p:cNvSpPr>
            <p:nvPr/>
          </p:nvSpPr>
          <p:spPr bwMode="auto">
            <a:xfrm>
              <a:off x="0" y="0"/>
              <a:ext cx="4160" cy="124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3" name="Line 3"/>
            <p:cNvSpPr>
              <a:spLocks noChangeShapeType="1"/>
            </p:cNvSpPr>
            <p:nvPr/>
          </p:nvSpPr>
          <p:spPr bwMode="auto">
            <a:xfrm>
              <a:off x="344" y="656"/>
              <a:ext cx="3632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65" name="Rectangle 5"/>
          <p:cNvSpPr>
            <a:spLocks/>
          </p:cNvSpPr>
          <p:nvPr/>
        </p:nvSpPr>
        <p:spPr bwMode="auto">
          <a:xfrm>
            <a:off x="5384800" y="4070350"/>
            <a:ext cx="43307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FFFFF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Nombre del informe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5384800" y="4832350"/>
            <a:ext cx="43307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FFFFFF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Nombre del autor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4516100" cy="10883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520700" y="2203450"/>
            <a:ext cx="8013700" cy="8229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Texto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/>
          </p:nvPr>
        </p:nvSpPr>
        <p:spPr>
          <a:xfrm>
            <a:off x="8864600" y="2197100"/>
            <a:ext cx="5308600" cy="7874000"/>
          </a:xfrm>
          <a:ln w="9525"/>
        </p:spPr>
        <p:txBody>
          <a:bodyPr lIns="91440" tIns="45720" rIns="91440" bIns="45720" anchor="t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4516100" cy="10883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508000" y="2190750"/>
            <a:ext cx="5245100" cy="8229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Texto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/>
          </p:nvPr>
        </p:nvSpPr>
        <p:spPr>
          <a:xfrm>
            <a:off x="6464300" y="2171700"/>
            <a:ext cx="7759700" cy="7835900"/>
          </a:xfrm>
          <a:ln w="9525"/>
        </p:spPr>
        <p:txBody>
          <a:bodyPr lIns="91440" tIns="45720" rIns="91440" bIns="45720" anchor="t"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4516100" cy="10883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8890000" y="2203450"/>
            <a:ext cx="5245100" cy="8229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Texto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/>
          </p:nvPr>
        </p:nvSpPr>
        <p:spPr>
          <a:xfrm>
            <a:off x="546100" y="2108200"/>
            <a:ext cx="7683500" cy="7950200"/>
          </a:xfrm>
          <a:ln w="9525"/>
        </p:spPr>
        <p:txBody>
          <a:bodyPr lIns="91440" tIns="45720" rIns="91440" bIns="45720" anchor="t"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4516100" cy="10883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660400" y="3181350"/>
            <a:ext cx="13423900" cy="7162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Texto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radeGothic-Bold" charset="0"/>
                <a:ea typeface="TradeGothic-Bold" charset="0"/>
                <a:cs typeface="TradeGothic-Bold" charset="0"/>
                <a:sym typeface="TradeGothic-Bold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92</Words>
  <Characters>0</Characters>
  <PresentationFormat>Custom</PresentationFormat>
  <Lines>0</Lines>
  <Paragraphs>92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dev</cp:lastModifiedBy>
  <cp:revision>3</cp:revision>
  <dcterms:created xsi:type="dcterms:W3CDTF">2013-06-05T22:44:48Z</dcterms:created>
  <dcterms:modified xsi:type="dcterms:W3CDTF">2013-06-05T22:46:31Z</dcterms:modified>
</cp:coreProperties>
</file>