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junio 5, 2013</a:t>
            </a:fld>
            <a:endParaRPr lang="en-US" dirty="0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A861222-2C8B-4501-BE87-6797EC025925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junio 5, 2013</a:t>
            </a:fld>
            <a:endParaRPr lang="en-US"/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Nombre del </a:t>
            </a:r>
            <a:r>
              <a:rPr lang="es-ES" dirty="0" smtClean="0"/>
              <a:t>informe de investigaci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Nombre del </a:t>
            </a:r>
            <a:r>
              <a:rPr lang="es-ES" dirty="0" smtClean="0"/>
              <a:t>detective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21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0761" y="715334"/>
            <a:ext cx="7287474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Pro</a:t>
            </a:r>
            <a:r>
              <a:rPr lang="es-ES" dirty="0" smtClean="0"/>
              <a:t>pósito de la investigación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80760" y="2571749"/>
            <a:ext cx="7287475" cy="3302001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dirty="0" smtClean="0">
                <a:solidFill>
                  <a:schemeClr val="tx1"/>
                </a:solidFill>
              </a:rPr>
              <a:t>Texto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1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420" y="725745"/>
            <a:ext cx="7555276" cy="1143000"/>
          </a:xfrm>
        </p:spPr>
        <p:txBody>
          <a:bodyPr/>
          <a:lstStyle/>
          <a:p>
            <a:r>
              <a:rPr lang="es-ES" dirty="0" smtClean="0"/>
              <a:t>Descubrimientos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762420" y="2050918"/>
            <a:ext cx="3767247" cy="427876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dirty="0" smtClean="0">
                <a:solidFill>
                  <a:schemeClr val="tx1"/>
                </a:solidFill>
              </a:rPr>
              <a:t>Texto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804833" y="2296582"/>
            <a:ext cx="3658609" cy="331343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Insertar </a:t>
            </a:r>
            <a:r>
              <a:rPr lang="es-ES" sz="2000" dirty="0" smtClean="0">
                <a:solidFill>
                  <a:schemeClr val="tx1"/>
                </a:solidFill>
              </a:rPr>
              <a:t>imagen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0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50834" y="1545167"/>
            <a:ext cx="3766862" cy="294346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Insertar imagen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80760" y="1545167"/>
            <a:ext cx="3420823" cy="441325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dirty="0" smtClean="0">
                <a:solidFill>
                  <a:schemeClr val="tx1"/>
                </a:solidFill>
              </a:rPr>
              <a:t>Texto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50834" y="4650317"/>
            <a:ext cx="3766862" cy="13081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dirty="0" smtClean="0">
                <a:solidFill>
                  <a:schemeClr val="tx1"/>
                </a:solidFill>
              </a:rPr>
              <a:t>Texto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0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0761" y="715334"/>
            <a:ext cx="7287474" cy="1143000"/>
          </a:xfrm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80760" y="2623477"/>
            <a:ext cx="7453655" cy="325852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dirty="0" smtClean="0">
                <a:solidFill>
                  <a:schemeClr val="tx1"/>
                </a:solidFill>
              </a:rPr>
              <a:t>Texto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7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Técnico.thmx</Template>
  <TotalTime>19</TotalTime>
  <Words>23</Words>
  <Application>Microsoft Macintosh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Técnico</vt:lpstr>
      <vt:lpstr>Nombre del informe de investigación</vt:lpstr>
      <vt:lpstr>Propósito de la investigación</vt:lpstr>
      <vt:lpstr>Descubrimientos</vt:lpstr>
      <vt:lpstr>Presentación de PowerPoint</vt:lpstr>
      <vt:lpstr>Conclusiones</vt:lpstr>
    </vt:vector>
  </TitlesOfParts>
  <Company>UNAM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informe</dc:title>
  <dc:creator>Erika Granja Hernandez</dc:creator>
  <cp:lastModifiedBy>Erika Granja Hernandez</cp:lastModifiedBy>
  <cp:revision>4</cp:revision>
  <dcterms:created xsi:type="dcterms:W3CDTF">2013-05-27T04:07:43Z</dcterms:created>
  <dcterms:modified xsi:type="dcterms:W3CDTF">2013-06-05T13:03:59Z</dcterms:modified>
</cp:coreProperties>
</file>